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autoCompressPictures="0">
  <p:sldMasterIdLst>
    <p:sldMasterId id="2147483659" r:id="rId1"/>
  </p:sldMasterIdLst>
  <p:notesMasterIdLst>
    <p:notesMasterId r:id="rId2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sldSz cx="9144000" cy="5143500" type="screen16x9"/>
  <p:notesSz cx="6858000" cy="9144000"/>
  <p:embeddedFontLst>
    <p:embeddedFont>
      <p:font typeface="Kalam" panose="02000000000000000000" pitchFamily="2" charset="77"/>
      <p:regular r:id="rId24"/>
      <p:bold r:id="rId25"/>
    </p:embeddedFont>
    <p:embeddedFont>
      <p:font typeface="Nothing You Could Do" panose="02000000000000000000" pitchFamily="2" charset="0"/>
      <p:regular r:id="rId2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603"/>
  </p:normalViewPr>
  <p:slideViewPr>
    <p:cSldViewPr snapToGrid="0">
      <p:cViewPr varScale="1">
        <p:scale>
          <a:sx n="145" d="100"/>
          <a:sy n="145" d="100"/>
        </p:scale>
        <p:origin x="680" y="18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2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c7e26f5c65_0_7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c7e26f5c65_0_7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gc7e26f5c65_2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" name="Google Shape;68;gc7e26f5c65_2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d0d3fa76a8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gd0d3fa76a8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cda4bdb6ce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" name="Google Shape;85;gcda4bdb6ce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gcda4bdb999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" name="Google Shape;93;gcda4bdb999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gc7e26f5c65_0_28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" name="Google Shape;101;gc7e26f5c65_0_28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c7e26f5c65_0_27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" name="Google Shape;110;gc7e26f5c65_0_27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gc7e26f5c65_2_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9" name="Google Shape;119;gc7e26f5c65_2_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gc7e26f5c65_2_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8" name="Google Shape;128;gc7e26f5c65_2_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gc7e26f5c65_2_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7" name="Google Shape;137;gc7e26f5c65_2_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gc7e26f5c65_2_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6" name="Google Shape;146;gc7e26f5c65_2_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c7e26f5c65_2_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5" name="Google Shape;155;gc7e26f5c65_2_5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gc7e26f5c65_2_5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4" name="Google Shape;164;gc7e26f5c65_2_5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gcc273f4a95_0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5" name="Google Shape;175;gcc273f4a95_0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gc7e26f5c65_2_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6" name="Google Shape;186;gc7e26f5c65_2_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gc7e26f5c65_2_8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8" name="Google Shape;198;gc7e26f5c65_2_8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gc7e26f5c65_2_9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9" name="Google Shape;209;gc7e26f5c65_2_9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gc7e26f5c65_2_10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9" name="Google Shape;219;gc7e26f5c65_2_10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gcc273f4a95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1" name="Google Shape;231;gcc273f4a95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gcc273f4a95_0_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4" name="Google Shape;244;gcc273f4a95_0_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‹N›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‹N›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.jpg"/><Relationship Id="rId4" Type="http://schemas.openxmlformats.org/officeDocument/2006/relationships/image" Target="../media/image3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5.jpg"/><Relationship Id="rId4" Type="http://schemas.openxmlformats.org/officeDocument/2006/relationships/image" Target="../media/image3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jp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jpg"/><Relationship Id="rId3" Type="http://schemas.openxmlformats.org/officeDocument/2006/relationships/image" Target="../media/image2.jpg"/><Relationship Id="rId7" Type="http://schemas.openxmlformats.org/officeDocument/2006/relationships/slide" Target="slide12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6" Type="http://schemas.openxmlformats.org/officeDocument/2006/relationships/slide" Target="slide11.xml"/><Relationship Id="rId5" Type="http://schemas.openxmlformats.org/officeDocument/2006/relationships/slide" Target="slide10.xml"/><Relationship Id="rId4" Type="http://schemas.openxmlformats.org/officeDocument/2006/relationships/slide" Target="slide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.jpg"/><Relationship Id="rId4" Type="http://schemas.openxmlformats.org/officeDocument/2006/relationships/slide" Target="slide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.jpg"/><Relationship Id="rId4" Type="http://schemas.openxmlformats.org/officeDocument/2006/relationships/slide" Target="slide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.jpg"/><Relationship Id="rId4" Type="http://schemas.openxmlformats.org/officeDocument/2006/relationships/slide" Target="slide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.jpg"/><Relationship Id="rId4" Type="http://schemas.openxmlformats.org/officeDocument/2006/relationships/slide" Target="slide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.jpg"/><Relationship Id="rId4" Type="http://schemas.openxmlformats.org/officeDocument/2006/relationships/slide" Target="slide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6.jpg"/><Relationship Id="rId4" Type="http://schemas.openxmlformats.org/officeDocument/2006/relationships/image" Target="../media/image3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7.jpg"/><Relationship Id="rId4" Type="http://schemas.openxmlformats.org/officeDocument/2006/relationships/image" Target="../media/image3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0.jpg"/><Relationship Id="rId5" Type="http://schemas.openxmlformats.org/officeDocument/2006/relationships/image" Target="../media/image9.jpg"/><Relationship Id="rId4" Type="http://schemas.openxmlformats.org/officeDocument/2006/relationships/image" Target="../media/image8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2.jpg"/><Relationship Id="rId4" Type="http://schemas.openxmlformats.org/officeDocument/2006/relationships/image" Target="../media/image11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3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6.jpg"/><Relationship Id="rId5" Type="http://schemas.openxmlformats.org/officeDocument/2006/relationships/image" Target="../media/image15.jpg"/><Relationship Id="rId4" Type="http://schemas.openxmlformats.org/officeDocument/2006/relationships/image" Target="../media/image14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8.jpg"/><Relationship Id="rId4" Type="http://schemas.openxmlformats.org/officeDocument/2006/relationships/image" Target="../media/image17.jp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g"/><Relationship Id="rId3" Type="http://schemas.openxmlformats.org/officeDocument/2006/relationships/image" Target="../media/image3.jpg"/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1.jpg"/><Relationship Id="rId5" Type="http://schemas.openxmlformats.org/officeDocument/2006/relationships/image" Target="../media/image20.jpg"/><Relationship Id="rId4" Type="http://schemas.openxmlformats.org/officeDocument/2006/relationships/image" Target="../media/image19.jpg"/><Relationship Id="rId9" Type="http://schemas.openxmlformats.org/officeDocument/2006/relationships/image" Target="../media/image24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3">
            <a:alphaModFix amt="21000"/>
          </a:blip>
          <a:stretch>
            <a:fillRect/>
          </a:stretch>
        </p:blipFill>
        <p:spPr>
          <a:xfrm>
            <a:off x="445611" y="-5"/>
            <a:ext cx="8078786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13"/>
          <p:cNvSpPr txBox="1">
            <a:spLocks noGrp="1"/>
          </p:cNvSpPr>
          <p:nvPr>
            <p:ph type="ctrTitle"/>
          </p:nvPr>
        </p:nvSpPr>
        <p:spPr>
          <a:xfrm>
            <a:off x="420300" y="496900"/>
            <a:ext cx="8303400" cy="1809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" b="1">
                <a:latin typeface="Kalam"/>
                <a:ea typeface="Kalam"/>
                <a:cs typeface="Kalam"/>
                <a:sym typeface="Kalam"/>
              </a:rPr>
              <a:t>Promozione sport acquatici LNI Aci Trezza</a:t>
            </a:r>
            <a:endParaRPr b="1">
              <a:latin typeface="Nothing You Could Do"/>
              <a:ea typeface="Nothing You Could Do"/>
              <a:cs typeface="Nothing You Could Do"/>
              <a:sym typeface="Nothing You Could Do"/>
            </a:endParaRPr>
          </a:p>
        </p:txBody>
      </p:sp>
      <p:sp>
        <p:nvSpPr>
          <p:cNvPr id="56" name="Google Shape;56;p13"/>
          <p:cNvSpPr txBox="1">
            <a:spLocks noGrp="1"/>
          </p:cNvSpPr>
          <p:nvPr>
            <p:ph type="subTitle" idx="1"/>
          </p:nvPr>
        </p:nvSpPr>
        <p:spPr>
          <a:xfrm>
            <a:off x="579200" y="2834125"/>
            <a:ext cx="7874700" cy="7926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">
                <a:latin typeface="Kalam"/>
                <a:ea typeface="Kalam"/>
                <a:cs typeface="Kalam"/>
                <a:sym typeface="Kalam"/>
              </a:rPr>
              <a:t>2021-2022</a:t>
            </a:r>
            <a:endParaRPr>
              <a:latin typeface="Kalam"/>
              <a:ea typeface="Kalam"/>
              <a:cs typeface="Kalam"/>
              <a:sym typeface="Kalam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4"/>
          <p:cNvSpPr/>
          <p:nvPr/>
        </p:nvSpPr>
        <p:spPr>
          <a:xfrm>
            <a:off x="0" y="0"/>
            <a:ext cx="9144000" cy="752700"/>
          </a:xfrm>
          <a:prstGeom prst="rect">
            <a:avLst/>
          </a:prstGeom>
          <a:solidFill>
            <a:srgbClr val="FFF2CC">
              <a:alpha val="8431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" name="Google Shape;62;p14"/>
          <p:cNvSpPr txBox="1">
            <a:spLocks noGrp="1"/>
          </p:cNvSpPr>
          <p:nvPr>
            <p:ph type="title"/>
          </p:nvPr>
        </p:nvSpPr>
        <p:spPr>
          <a:xfrm>
            <a:off x="433875" y="934075"/>
            <a:ext cx="8520600" cy="5727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">
                <a:solidFill>
                  <a:srgbClr val="F3F3F3"/>
                </a:solidFill>
                <a:latin typeface="Kalam"/>
                <a:ea typeface="Kalam"/>
                <a:cs typeface="Kalam"/>
                <a:sym typeface="Kalam"/>
              </a:rPr>
              <a:t>Il nostro TEAM </a:t>
            </a:r>
            <a:r>
              <a:rPr lang="it">
                <a:latin typeface="Kalam"/>
                <a:ea typeface="Kalam"/>
                <a:cs typeface="Kalam"/>
                <a:sym typeface="Kalam"/>
              </a:rPr>
              <a:t>🤿</a:t>
            </a:r>
            <a:endParaRPr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63" name="Google Shape;63;p14"/>
          <p:cNvSpPr txBox="1">
            <a:spLocks noGrp="1"/>
          </p:cNvSpPr>
          <p:nvPr>
            <p:ph type="body" idx="1"/>
          </p:nvPr>
        </p:nvSpPr>
        <p:spPr>
          <a:xfrm>
            <a:off x="433875" y="1869250"/>
            <a:ext cx="8520600" cy="301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" b="1">
                <a:solidFill>
                  <a:srgbClr val="F3F3F3"/>
                </a:solidFill>
                <a:latin typeface="Kalam"/>
                <a:ea typeface="Kalam"/>
                <a:cs typeface="Kalam"/>
                <a:sym typeface="Kalam"/>
              </a:rPr>
              <a:t>Referente Team: Corrado Ragusa</a:t>
            </a:r>
            <a:endParaRPr b="1">
              <a:solidFill>
                <a:srgbClr val="F3F3F3"/>
              </a:solidFill>
              <a:latin typeface="Kalam"/>
              <a:ea typeface="Kalam"/>
              <a:cs typeface="Kalam"/>
              <a:sym typeface="Kalam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000000"/>
              </a:solidFill>
              <a:latin typeface="Kalam"/>
              <a:ea typeface="Kalam"/>
              <a:cs typeface="Kalam"/>
              <a:sym typeface="Kalam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">
                <a:solidFill>
                  <a:srgbClr val="F3F3F3"/>
                </a:solidFill>
                <a:latin typeface="Kalam"/>
                <a:ea typeface="Kalam"/>
                <a:cs typeface="Kalam"/>
                <a:sym typeface="Kalam"/>
              </a:rPr>
              <a:t>Istruttore canoa: Antonio Serra</a:t>
            </a:r>
            <a:endParaRPr>
              <a:solidFill>
                <a:srgbClr val="F3F3F3"/>
              </a:solidFill>
              <a:latin typeface="Kalam"/>
              <a:ea typeface="Kalam"/>
              <a:cs typeface="Kalam"/>
              <a:sym typeface="Kalam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">
                <a:solidFill>
                  <a:srgbClr val="F3F3F3"/>
                </a:solidFill>
                <a:latin typeface="Kalam"/>
                <a:ea typeface="Kalam"/>
                <a:cs typeface="Kalam"/>
                <a:sym typeface="Kalam"/>
              </a:rPr>
              <a:t>Istruttore subacquea: Luigi Sorrentino-Corrado Ragusa</a:t>
            </a:r>
            <a:endParaRPr>
              <a:solidFill>
                <a:srgbClr val="F3F3F3"/>
              </a:solidFill>
              <a:latin typeface="Kalam"/>
              <a:ea typeface="Kalam"/>
              <a:cs typeface="Kalam"/>
              <a:sym typeface="Kalam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">
                <a:solidFill>
                  <a:srgbClr val="F3F3F3"/>
                </a:solidFill>
                <a:latin typeface="Kalam"/>
                <a:ea typeface="Kalam"/>
                <a:cs typeface="Kalam"/>
                <a:sym typeface="Kalam"/>
              </a:rPr>
              <a:t>Istruttore snorkeling: Luigi Sorrentino-Rossella Nicolosi</a:t>
            </a:r>
            <a:endParaRPr>
              <a:solidFill>
                <a:srgbClr val="F3F3F3"/>
              </a:solidFill>
              <a:latin typeface="Kalam"/>
              <a:ea typeface="Kalam"/>
              <a:cs typeface="Kalam"/>
              <a:sym typeface="Kalam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">
                <a:solidFill>
                  <a:srgbClr val="F3F3F3"/>
                </a:solidFill>
                <a:latin typeface="Kalam"/>
                <a:ea typeface="Kalam"/>
                <a:cs typeface="Kalam"/>
                <a:sym typeface="Kalam"/>
              </a:rPr>
              <a:t>Istruttore vela : Corrado Ragusa </a:t>
            </a:r>
            <a:endParaRPr>
              <a:solidFill>
                <a:srgbClr val="F3F3F3"/>
              </a:solidFill>
              <a:latin typeface="Kalam"/>
              <a:ea typeface="Kalam"/>
              <a:cs typeface="Kalam"/>
              <a:sym typeface="Kalam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">
                <a:solidFill>
                  <a:srgbClr val="F3F3F3"/>
                </a:solidFill>
                <a:latin typeface="Kalam"/>
                <a:ea typeface="Kalam"/>
                <a:cs typeface="Kalam"/>
                <a:sym typeface="Kalam"/>
              </a:rPr>
              <a:t>Collaboratori: Tino Catania - Alessandra Bellassai - Giuseppe Sicali - Angelo Messina</a:t>
            </a:r>
            <a:endParaRPr>
              <a:solidFill>
                <a:srgbClr val="F3F3F3"/>
              </a:solidFill>
              <a:latin typeface="Kalam"/>
              <a:ea typeface="Kalam"/>
              <a:cs typeface="Kalam"/>
              <a:sym typeface="Kalam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">
                <a:solidFill>
                  <a:srgbClr val="F3F3F3"/>
                </a:solidFill>
                <a:latin typeface="Kalam"/>
                <a:ea typeface="Kalam"/>
                <a:cs typeface="Kalam"/>
                <a:sym typeface="Kalam"/>
              </a:rPr>
              <a:t>altri soci Deleg. LNI Acitrezza che vorranno cooperare su base della propria disponibilità</a:t>
            </a:r>
            <a:endParaRPr>
              <a:solidFill>
                <a:srgbClr val="F3F3F3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64" name="Google Shape;64;p14"/>
          <p:cNvSpPr txBox="1">
            <a:spLocks noGrp="1"/>
          </p:cNvSpPr>
          <p:nvPr>
            <p:ph type="title"/>
          </p:nvPr>
        </p:nvSpPr>
        <p:spPr>
          <a:xfrm>
            <a:off x="148750" y="167813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" sz="1400">
                <a:solidFill>
                  <a:srgbClr val="000000"/>
                </a:solidFill>
                <a:latin typeface="Kalam"/>
                <a:ea typeface="Kalam"/>
                <a:cs typeface="Kalam"/>
                <a:sym typeface="Kalam"/>
              </a:rPr>
              <a:t>promozione sport acquatici LNI Aci Trezza</a:t>
            </a:r>
            <a:r>
              <a:rPr lang="it" sz="1400">
                <a:latin typeface="Kalam"/>
                <a:ea typeface="Kalam"/>
                <a:cs typeface="Kalam"/>
                <a:sym typeface="Kalam"/>
              </a:rPr>
              <a:t> </a:t>
            </a:r>
            <a:endParaRPr sz="1400">
              <a:latin typeface="Kalam"/>
              <a:ea typeface="Kalam"/>
              <a:cs typeface="Kalam"/>
              <a:sym typeface="Kalam"/>
            </a:endParaRPr>
          </a:p>
        </p:txBody>
      </p:sp>
      <p:pic>
        <p:nvPicPr>
          <p:cNvPr id="65" name="Google Shape;65;p1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590003" y="38869"/>
            <a:ext cx="1079343" cy="68721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6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5"/>
          <p:cNvSpPr/>
          <p:nvPr/>
        </p:nvSpPr>
        <p:spPr>
          <a:xfrm>
            <a:off x="0" y="0"/>
            <a:ext cx="9144000" cy="752700"/>
          </a:xfrm>
          <a:prstGeom prst="rect">
            <a:avLst/>
          </a:prstGeom>
          <a:solidFill>
            <a:srgbClr val="FFF2CC">
              <a:alpha val="8431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" name="Google Shape;71;p15"/>
          <p:cNvSpPr txBox="1">
            <a:spLocks noGrp="1"/>
          </p:cNvSpPr>
          <p:nvPr>
            <p:ph type="title"/>
          </p:nvPr>
        </p:nvSpPr>
        <p:spPr>
          <a:xfrm>
            <a:off x="433875" y="934075"/>
            <a:ext cx="8520600" cy="5727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">
                <a:solidFill>
                  <a:srgbClr val="FFF2CC"/>
                </a:solidFill>
                <a:latin typeface="Kalam"/>
                <a:ea typeface="Kalam"/>
                <a:cs typeface="Kalam"/>
                <a:sym typeface="Kalam"/>
              </a:rPr>
              <a:t>A CHI E’ RIVOLTO…!!</a:t>
            </a:r>
            <a:endParaRPr>
              <a:solidFill>
                <a:srgbClr val="FFF2CC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72" name="Google Shape;72;p15"/>
          <p:cNvSpPr txBox="1">
            <a:spLocks noGrp="1"/>
          </p:cNvSpPr>
          <p:nvPr>
            <p:ph type="body" idx="1"/>
          </p:nvPr>
        </p:nvSpPr>
        <p:spPr>
          <a:xfrm>
            <a:off x="433875" y="1417200"/>
            <a:ext cx="8520600" cy="332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">
                <a:solidFill>
                  <a:srgbClr val="FFFFFF"/>
                </a:solidFill>
                <a:latin typeface="Kalam"/>
                <a:ea typeface="Kalam"/>
                <a:cs typeface="Kalam"/>
                <a:sym typeface="Kalam"/>
              </a:rPr>
              <a:t>PROGRAMMA PER GIOVANI E RAGAZZI FINO A 17 ANNI </a:t>
            </a:r>
            <a:endParaRPr>
              <a:solidFill>
                <a:srgbClr val="FFFFFF"/>
              </a:solidFill>
              <a:latin typeface="Kalam"/>
              <a:ea typeface="Kalam"/>
              <a:cs typeface="Kalam"/>
              <a:sym typeface="Kalam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">
                <a:solidFill>
                  <a:srgbClr val="FFFFFF"/>
                </a:solidFill>
                <a:latin typeface="Kalam"/>
                <a:ea typeface="Kalam"/>
                <a:cs typeface="Kalam"/>
                <a:sym typeface="Kalam"/>
              </a:rPr>
              <a:t>PROGRAMMA SENIOR DAI 18 ANNI IN POI</a:t>
            </a:r>
            <a:endParaRPr>
              <a:solidFill>
                <a:srgbClr val="FFFFFF"/>
              </a:solidFill>
              <a:latin typeface="Kalam"/>
              <a:ea typeface="Kalam"/>
              <a:cs typeface="Kalam"/>
              <a:sym typeface="Kalam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Kalam"/>
              <a:buChar char="➢"/>
            </a:pPr>
            <a:r>
              <a:rPr lang="it">
                <a:solidFill>
                  <a:srgbClr val="FFFFFF"/>
                </a:solidFill>
                <a:latin typeface="Kalam"/>
                <a:ea typeface="Kalam"/>
                <a:cs typeface="Kalam"/>
                <a:sym typeface="Kalam"/>
              </a:rPr>
              <a:t>non ci sono limiti di età </a:t>
            </a:r>
            <a:endParaRPr>
              <a:solidFill>
                <a:srgbClr val="FFFFFF"/>
              </a:solidFill>
              <a:latin typeface="Kalam"/>
              <a:ea typeface="Kalam"/>
              <a:cs typeface="Kalam"/>
              <a:sym typeface="Kalam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Kalam"/>
              <a:buChar char="➢"/>
            </a:pPr>
            <a:r>
              <a:rPr lang="it">
                <a:solidFill>
                  <a:srgbClr val="FFFFFF"/>
                </a:solidFill>
                <a:latin typeface="Kalam"/>
                <a:ea typeface="Kalam"/>
                <a:cs typeface="Kalam"/>
                <a:sym typeface="Kalam"/>
              </a:rPr>
              <a:t>Domanda iscrizione Lega Navale Italiana (Vedi allegato)</a:t>
            </a:r>
            <a:endParaRPr>
              <a:solidFill>
                <a:srgbClr val="FFFFFF"/>
              </a:solidFill>
              <a:latin typeface="Kalam"/>
              <a:ea typeface="Kalam"/>
              <a:cs typeface="Kalam"/>
              <a:sym typeface="Kalam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Kalam"/>
              <a:buChar char="➢"/>
            </a:pPr>
            <a:r>
              <a:rPr lang="it">
                <a:solidFill>
                  <a:srgbClr val="FFFFFF"/>
                </a:solidFill>
                <a:latin typeface="Kalam"/>
                <a:ea typeface="Kalam"/>
                <a:cs typeface="Kalam"/>
                <a:sym typeface="Kalam"/>
              </a:rPr>
              <a:t>occorre per tutti un certificato medico (non agonistico)</a:t>
            </a:r>
            <a:endParaRPr>
              <a:solidFill>
                <a:srgbClr val="FFFFFF"/>
              </a:solidFill>
              <a:latin typeface="Kalam"/>
              <a:ea typeface="Kalam"/>
              <a:cs typeface="Kalam"/>
              <a:sym typeface="Kalam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Kalam"/>
              <a:buChar char="➢"/>
            </a:pPr>
            <a:r>
              <a:rPr lang="it">
                <a:solidFill>
                  <a:srgbClr val="FFFFFF"/>
                </a:solidFill>
                <a:latin typeface="Kalam"/>
                <a:ea typeface="Kalam"/>
                <a:cs typeface="Kalam"/>
                <a:sym typeface="Kalam"/>
              </a:rPr>
              <a:t>dichiarare se ci sono patologie particolari o traumi anche vecchi</a:t>
            </a:r>
            <a:endParaRPr>
              <a:solidFill>
                <a:srgbClr val="FFFFFF"/>
              </a:solidFill>
              <a:latin typeface="Kalam"/>
              <a:ea typeface="Kalam"/>
              <a:cs typeface="Kalam"/>
              <a:sym typeface="Kalam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Kalam"/>
              <a:buChar char="➢"/>
            </a:pPr>
            <a:r>
              <a:rPr lang="it">
                <a:solidFill>
                  <a:srgbClr val="FFFFFF"/>
                </a:solidFill>
                <a:latin typeface="Kalam"/>
                <a:ea typeface="Kalam"/>
                <a:cs typeface="Kalam"/>
                <a:sym typeface="Kalam"/>
              </a:rPr>
              <a:t>cardiopatie</a:t>
            </a:r>
            <a:endParaRPr>
              <a:solidFill>
                <a:srgbClr val="FFFFFF"/>
              </a:solidFill>
              <a:latin typeface="Kalam"/>
              <a:ea typeface="Kalam"/>
              <a:cs typeface="Kalam"/>
              <a:sym typeface="Kalam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Kalam"/>
              <a:buChar char="➢"/>
            </a:pPr>
            <a:r>
              <a:rPr lang="it">
                <a:solidFill>
                  <a:srgbClr val="FFFFFF"/>
                </a:solidFill>
                <a:latin typeface="Kalam"/>
                <a:ea typeface="Kalam"/>
                <a:cs typeface="Kalam"/>
                <a:sym typeface="Kalam"/>
              </a:rPr>
              <a:t>problemi respiratori</a:t>
            </a:r>
            <a:endParaRPr>
              <a:solidFill>
                <a:srgbClr val="FFFFFF"/>
              </a:solidFill>
              <a:latin typeface="Kalam"/>
              <a:ea typeface="Kalam"/>
              <a:cs typeface="Kalam"/>
              <a:sym typeface="Kalam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Kalam"/>
              <a:buChar char="➢"/>
            </a:pPr>
            <a:r>
              <a:rPr lang="it">
                <a:solidFill>
                  <a:srgbClr val="FFFFFF"/>
                </a:solidFill>
                <a:latin typeface="Kalam"/>
                <a:ea typeface="Kalam"/>
                <a:cs typeface="Kalam"/>
                <a:sym typeface="Kalam"/>
              </a:rPr>
              <a:t>problemi con fratture o articolari che limitano i movimenti </a:t>
            </a:r>
            <a:endParaRPr>
              <a:solidFill>
                <a:srgbClr val="FFFFFF"/>
              </a:solidFill>
              <a:latin typeface="Kalam"/>
              <a:ea typeface="Kalam"/>
              <a:cs typeface="Kalam"/>
              <a:sym typeface="Kalam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Kalam"/>
              <a:buChar char="➢"/>
            </a:pPr>
            <a:r>
              <a:rPr lang="it">
                <a:solidFill>
                  <a:srgbClr val="FFFFFF"/>
                </a:solidFill>
                <a:latin typeface="Kalam"/>
                <a:ea typeface="Kalam"/>
                <a:cs typeface="Kalam"/>
                <a:sym typeface="Kalam"/>
              </a:rPr>
              <a:t>allergie</a:t>
            </a:r>
            <a:endParaRPr>
              <a:solidFill>
                <a:srgbClr val="FFFFFF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73" name="Google Shape;73;p15"/>
          <p:cNvSpPr txBox="1">
            <a:spLocks noGrp="1"/>
          </p:cNvSpPr>
          <p:nvPr>
            <p:ph type="title"/>
          </p:nvPr>
        </p:nvSpPr>
        <p:spPr>
          <a:xfrm>
            <a:off x="148750" y="167813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" sz="1400">
                <a:solidFill>
                  <a:srgbClr val="000000"/>
                </a:solidFill>
                <a:latin typeface="Kalam"/>
                <a:ea typeface="Kalam"/>
                <a:cs typeface="Kalam"/>
                <a:sym typeface="Kalam"/>
              </a:rPr>
              <a:t>promozione sport acquatici LNI Aci Trezza</a:t>
            </a:r>
            <a:r>
              <a:rPr lang="it" sz="1400">
                <a:latin typeface="Kalam"/>
                <a:ea typeface="Kalam"/>
                <a:cs typeface="Kalam"/>
                <a:sym typeface="Kalam"/>
              </a:rPr>
              <a:t> </a:t>
            </a:r>
            <a:endParaRPr sz="1400">
              <a:latin typeface="Kalam"/>
              <a:ea typeface="Kalam"/>
              <a:cs typeface="Kalam"/>
              <a:sym typeface="Kalam"/>
            </a:endParaRPr>
          </a:p>
        </p:txBody>
      </p:sp>
      <p:pic>
        <p:nvPicPr>
          <p:cNvPr id="74" name="Google Shape;74;p1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590003" y="38869"/>
            <a:ext cx="1079343" cy="68721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7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7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7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7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7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7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7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6"/>
          <p:cNvSpPr/>
          <p:nvPr/>
        </p:nvSpPr>
        <p:spPr>
          <a:xfrm>
            <a:off x="0" y="0"/>
            <a:ext cx="9144000" cy="752700"/>
          </a:xfrm>
          <a:prstGeom prst="rect">
            <a:avLst/>
          </a:prstGeom>
          <a:solidFill>
            <a:srgbClr val="FFF2CC">
              <a:alpha val="8431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0" name="Google Shape;80;p16"/>
          <p:cNvSpPr txBox="1">
            <a:spLocks noGrp="1"/>
          </p:cNvSpPr>
          <p:nvPr>
            <p:ph type="title"/>
          </p:nvPr>
        </p:nvSpPr>
        <p:spPr>
          <a:xfrm>
            <a:off x="148750" y="167813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" sz="1400">
                <a:solidFill>
                  <a:srgbClr val="000000"/>
                </a:solidFill>
                <a:latin typeface="Kalam"/>
                <a:ea typeface="Kalam"/>
                <a:cs typeface="Kalam"/>
                <a:sym typeface="Kalam"/>
              </a:rPr>
              <a:t>promozione sport acquatici LNI Aci Trezza</a:t>
            </a:r>
            <a:r>
              <a:rPr lang="it" sz="1400">
                <a:latin typeface="Kalam"/>
                <a:ea typeface="Kalam"/>
                <a:cs typeface="Kalam"/>
                <a:sym typeface="Kalam"/>
              </a:rPr>
              <a:t> </a:t>
            </a:r>
            <a:endParaRPr sz="1400">
              <a:latin typeface="Kalam"/>
              <a:ea typeface="Kalam"/>
              <a:cs typeface="Kalam"/>
              <a:sym typeface="Kalam"/>
            </a:endParaRPr>
          </a:p>
        </p:txBody>
      </p:sp>
      <p:pic>
        <p:nvPicPr>
          <p:cNvPr id="81" name="Google Shape;81;p1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590003" y="38869"/>
            <a:ext cx="1079343" cy="687219"/>
          </a:xfrm>
          <a:prstGeom prst="rect">
            <a:avLst/>
          </a:prstGeom>
          <a:noFill/>
          <a:ln>
            <a:noFill/>
          </a:ln>
        </p:spPr>
      </p:pic>
      <p:sp>
        <p:nvSpPr>
          <p:cNvPr id="82" name="Google Shape;82;p16"/>
          <p:cNvSpPr txBox="1">
            <a:spLocks noGrp="1"/>
          </p:cNvSpPr>
          <p:nvPr>
            <p:ph type="title"/>
          </p:nvPr>
        </p:nvSpPr>
        <p:spPr>
          <a:xfrm>
            <a:off x="433875" y="934075"/>
            <a:ext cx="8520600" cy="32931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" dirty="0">
                <a:solidFill>
                  <a:srgbClr val="FFF2CC"/>
                </a:solidFill>
                <a:latin typeface="Kalam"/>
                <a:ea typeface="Kalam"/>
                <a:cs typeface="Kalam"/>
                <a:sym typeface="Kalam"/>
              </a:rPr>
              <a:t>COME ADERIRE……!</a:t>
            </a:r>
            <a:endParaRPr dirty="0">
              <a:solidFill>
                <a:srgbClr val="FFF2CC"/>
              </a:solidFill>
              <a:latin typeface="Kalam"/>
              <a:ea typeface="Kalam"/>
              <a:cs typeface="Kalam"/>
              <a:sym typeface="Kalam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" dirty="0">
                <a:solidFill>
                  <a:srgbClr val="FFF2CC"/>
                </a:solidFill>
                <a:latin typeface="Kalam"/>
                <a:ea typeface="Kalam"/>
                <a:cs typeface="Kalam"/>
                <a:sym typeface="Kalam"/>
              </a:rPr>
              <a:t>Compila la domanda di iscrizione disponibile su:</a:t>
            </a:r>
            <a:endParaRPr dirty="0">
              <a:solidFill>
                <a:srgbClr val="FFF2CC"/>
              </a:solidFill>
              <a:latin typeface="Kalam"/>
              <a:ea typeface="Kalam"/>
              <a:cs typeface="Kalam"/>
              <a:sym typeface="Kalam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rgbClr val="FFF2CC"/>
              </a:solidFill>
              <a:latin typeface="Kalam"/>
              <a:ea typeface="Kalam"/>
              <a:cs typeface="Kalam"/>
              <a:sym typeface="Kalam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" dirty="0">
                <a:solidFill>
                  <a:srgbClr val="FFF2CC"/>
                </a:solidFill>
                <a:latin typeface="Kalam"/>
                <a:ea typeface="Kalam"/>
                <a:cs typeface="Kalam"/>
                <a:sym typeface="Kalam"/>
              </a:rPr>
              <a:t>→ https://www.leganavale.it/aci-trezza</a:t>
            </a:r>
            <a:endParaRPr dirty="0">
              <a:solidFill>
                <a:srgbClr val="FFF2CC"/>
              </a:solidFill>
              <a:latin typeface="Kalam"/>
              <a:ea typeface="Kalam"/>
              <a:cs typeface="Kalam"/>
              <a:sym typeface="Kalam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" dirty="0">
                <a:solidFill>
                  <a:srgbClr val="FFF2CC"/>
                </a:solidFill>
                <a:latin typeface="Kalam"/>
                <a:ea typeface="Kalam"/>
                <a:cs typeface="Kalam"/>
                <a:sym typeface="Kalam"/>
              </a:rPr>
              <a:t>→ lniacitrezza.wordpress.com</a:t>
            </a:r>
            <a:endParaRPr dirty="0">
              <a:solidFill>
                <a:srgbClr val="FFF2CC"/>
              </a:solidFill>
              <a:latin typeface="Kalam"/>
              <a:ea typeface="Kalam"/>
              <a:cs typeface="Kalam"/>
              <a:sym typeface="Kalam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" dirty="0">
                <a:solidFill>
                  <a:srgbClr val="FFF2CC"/>
                </a:solidFill>
                <a:latin typeface="Kalam"/>
                <a:ea typeface="Kalam"/>
                <a:cs typeface="Kalam"/>
                <a:sym typeface="Kalam"/>
              </a:rPr>
              <a:t>→ su facebook: </a:t>
            </a:r>
            <a:r>
              <a:rPr lang="it-IT" dirty="0">
                <a:solidFill>
                  <a:srgbClr val="FFF2CC"/>
                </a:solidFill>
                <a:latin typeface="Kalam"/>
                <a:ea typeface="Kalam"/>
                <a:cs typeface="Kalam"/>
                <a:sym typeface="Kalam"/>
              </a:rPr>
              <a:t>Lega Navale Italiana Delegazione 	Acitrezza</a:t>
            </a:r>
            <a:r>
              <a:rPr lang="it" dirty="0">
                <a:solidFill>
                  <a:srgbClr val="FFF2CC"/>
                </a:solidFill>
                <a:latin typeface="Kalam"/>
                <a:ea typeface="Kalam"/>
                <a:cs typeface="Kalam"/>
                <a:sym typeface="Kalam"/>
              </a:rPr>
              <a:t> </a:t>
            </a:r>
            <a:endParaRPr dirty="0">
              <a:solidFill>
                <a:srgbClr val="FFF2CC"/>
              </a:solidFill>
              <a:latin typeface="Kalam"/>
              <a:ea typeface="Kalam"/>
              <a:cs typeface="Kalam"/>
              <a:sym typeface="Kalam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7"/>
          <p:cNvSpPr/>
          <p:nvPr/>
        </p:nvSpPr>
        <p:spPr>
          <a:xfrm>
            <a:off x="0" y="0"/>
            <a:ext cx="9144000" cy="752700"/>
          </a:xfrm>
          <a:prstGeom prst="rect">
            <a:avLst/>
          </a:prstGeom>
          <a:solidFill>
            <a:srgbClr val="FFF2CC">
              <a:alpha val="8431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88;p17"/>
          <p:cNvSpPr txBox="1">
            <a:spLocks noGrp="1"/>
          </p:cNvSpPr>
          <p:nvPr>
            <p:ph type="title"/>
          </p:nvPr>
        </p:nvSpPr>
        <p:spPr>
          <a:xfrm>
            <a:off x="148750" y="167813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" sz="1400">
                <a:solidFill>
                  <a:srgbClr val="000000"/>
                </a:solidFill>
                <a:latin typeface="Kalam"/>
                <a:ea typeface="Kalam"/>
                <a:cs typeface="Kalam"/>
                <a:sym typeface="Kalam"/>
              </a:rPr>
              <a:t>promozione sport acquatici LNI Aci Trezza</a:t>
            </a:r>
            <a:r>
              <a:rPr lang="it" sz="1400">
                <a:latin typeface="Kalam"/>
                <a:ea typeface="Kalam"/>
                <a:cs typeface="Kalam"/>
                <a:sym typeface="Kalam"/>
              </a:rPr>
              <a:t> </a:t>
            </a:r>
            <a:endParaRPr sz="1400">
              <a:latin typeface="Kalam"/>
              <a:ea typeface="Kalam"/>
              <a:cs typeface="Kalam"/>
              <a:sym typeface="Kalam"/>
            </a:endParaRPr>
          </a:p>
        </p:txBody>
      </p:sp>
      <p:pic>
        <p:nvPicPr>
          <p:cNvPr id="89" name="Google Shape;89;p1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590003" y="38869"/>
            <a:ext cx="1079343" cy="687219"/>
          </a:xfrm>
          <a:prstGeom prst="rect">
            <a:avLst/>
          </a:prstGeom>
          <a:noFill/>
          <a:ln>
            <a:noFill/>
          </a:ln>
        </p:spPr>
      </p:pic>
      <p:pic>
        <p:nvPicPr>
          <p:cNvPr id="90" name="Google Shape;90;p1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5400000">
            <a:off x="2302032" y="-229857"/>
            <a:ext cx="4417400" cy="63825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8"/>
          <p:cNvSpPr/>
          <p:nvPr/>
        </p:nvSpPr>
        <p:spPr>
          <a:xfrm>
            <a:off x="0" y="0"/>
            <a:ext cx="9144000" cy="752700"/>
          </a:xfrm>
          <a:prstGeom prst="rect">
            <a:avLst/>
          </a:prstGeom>
          <a:solidFill>
            <a:srgbClr val="FFF2CC">
              <a:alpha val="8431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96;p18"/>
          <p:cNvSpPr txBox="1">
            <a:spLocks noGrp="1"/>
          </p:cNvSpPr>
          <p:nvPr>
            <p:ph type="title"/>
          </p:nvPr>
        </p:nvSpPr>
        <p:spPr>
          <a:xfrm>
            <a:off x="148750" y="167813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" sz="1400">
                <a:solidFill>
                  <a:srgbClr val="000000"/>
                </a:solidFill>
                <a:latin typeface="Kalam"/>
                <a:ea typeface="Kalam"/>
                <a:cs typeface="Kalam"/>
                <a:sym typeface="Kalam"/>
              </a:rPr>
              <a:t>promozione sport acquatici LNI Aci Trezza</a:t>
            </a:r>
            <a:r>
              <a:rPr lang="it" sz="1400">
                <a:latin typeface="Kalam"/>
                <a:ea typeface="Kalam"/>
                <a:cs typeface="Kalam"/>
                <a:sym typeface="Kalam"/>
              </a:rPr>
              <a:t> </a:t>
            </a:r>
            <a:endParaRPr sz="1400">
              <a:latin typeface="Kalam"/>
              <a:ea typeface="Kalam"/>
              <a:cs typeface="Kalam"/>
              <a:sym typeface="Kalam"/>
            </a:endParaRPr>
          </a:p>
        </p:txBody>
      </p:sp>
      <p:pic>
        <p:nvPicPr>
          <p:cNvPr id="97" name="Google Shape;97;p1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590003" y="38869"/>
            <a:ext cx="1079343" cy="687219"/>
          </a:xfrm>
          <a:prstGeom prst="rect">
            <a:avLst/>
          </a:prstGeom>
          <a:noFill/>
          <a:ln>
            <a:noFill/>
          </a:ln>
        </p:spPr>
      </p:pic>
      <p:pic>
        <p:nvPicPr>
          <p:cNvPr id="98" name="Google Shape;98;p1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5400000">
            <a:off x="2050626" y="-308950"/>
            <a:ext cx="4469500" cy="6435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9"/>
          <p:cNvSpPr/>
          <p:nvPr/>
        </p:nvSpPr>
        <p:spPr>
          <a:xfrm>
            <a:off x="0" y="0"/>
            <a:ext cx="9144000" cy="752700"/>
          </a:xfrm>
          <a:prstGeom prst="rect">
            <a:avLst/>
          </a:prstGeom>
          <a:solidFill>
            <a:srgbClr val="FFF2CC">
              <a:alpha val="8431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4" name="Google Shape;104;p19"/>
          <p:cNvSpPr txBox="1">
            <a:spLocks noGrp="1"/>
          </p:cNvSpPr>
          <p:nvPr>
            <p:ph type="title"/>
          </p:nvPr>
        </p:nvSpPr>
        <p:spPr>
          <a:xfrm>
            <a:off x="433875" y="934075"/>
            <a:ext cx="8520600" cy="5727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">
                <a:solidFill>
                  <a:srgbClr val="FFFFFF"/>
                </a:solidFill>
                <a:latin typeface="Kalam"/>
                <a:ea typeface="Kalam"/>
                <a:cs typeface="Kalam"/>
                <a:sym typeface="Kalam"/>
              </a:rPr>
              <a:t>PERCHÉ....!!!!</a:t>
            </a:r>
            <a:endParaRPr>
              <a:solidFill>
                <a:srgbClr val="FFFFFF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05" name="Google Shape;105;p19"/>
          <p:cNvSpPr txBox="1">
            <a:spLocks noGrp="1"/>
          </p:cNvSpPr>
          <p:nvPr>
            <p:ph type="body" idx="1"/>
          </p:nvPr>
        </p:nvSpPr>
        <p:spPr>
          <a:xfrm>
            <a:off x="433875" y="1869250"/>
            <a:ext cx="8520600" cy="301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">
                <a:solidFill>
                  <a:srgbClr val="F3F3F3"/>
                </a:solidFill>
                <a:latin typeface="Kalam"/>
                <a:ea typeface="Kalam"/>
                <a:cs typeface="Kalam"/>
                <a:sym typeface="Kalam"/>
              </a:rPr>
              <a:t>LA MOTIVAZIONE E’ IMPORTANTE E CAMBIA L’APPROCCIO ALLO SPORT</a:t>
            </a:r>
            <a:endParaRPr>
              <a:solidFill>
                <a:srgbClr val="F3F3F3"/>
              </a:solidFill>
              <a:latin typeface="Kalam"/>
              <a:ea typeface="Kalam"/>
              <a:cs typeface="Kalam"/>
              <a:sym typeface="Kalam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">
                <a:solidFill>
                  <a:srgbClr val="F3F3F3"/>
                </a:solidFill>
                <a:latin typeface="Kalam"/>
                <a:ea typeface="Kalam"/>
                <a:cs typeface="Kalam"/>
                <a:sym typeface="Kalam"/>
              </a:rPr>
              <a:t>RAGAZZI	:					ADULTI:</a:t>
            </a:r>
            <a:endParaRPr>
              <a:solidFill>
                <a:srgbClr val="F3F3F3"/>
              </a:solidFill>
              <a:latin typeface="Kalam"/>
              <a:ea typeface="Kalam"/>
              <a:cs typeface="Kalam"/>
              <a:sym typeface="Kalam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">
                <a:solidFill>
                  <a:srgbClr val="F3F3F3"/>
                </a:solidFill>
                <a:latin typeface="Kalam"/>
                <a:ea typeface="Kalam"/>
                <a:cs typeface="Kalam"/>
                <a:sym typeface="Kalam"/>
              </a:rPr>
              <a:t>Attrazione per il mare			Amore per il mare</a:t>
            </a:r>
            <a:endParaRPr>
              <a:solidFill>
                <a:srgbClr val="F3F3F3"/>
              </a:solidFill>
              <a:latin typeface="Kalam"/>
              <a:ea typeface="Kalam"/>
              <a:cs typeface="Kalam"/>
              <a:sym typeface="Kalam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">
                <a:solidFill>
                  <a:srgbClr val="F3F3F3"/>
                </a:solidFill>
                <a:latin typeface="Kalam"/>
                <a:ea typeface="Kalam"/>
                <a:cs typeface="Kalam"/>
                <a:sym typeface="Kalam"/>
              </a:rPr>
              <a:t>Attrazione per uno sport     	Proseguire o approfondire un’esperienza già fatta</a:t>
            </a:r>
            <a:endParaRPr>
              <a:solidFill>
                <a:srgbClr val="F3F3F3"/>
              </a:solidFill>
              <a:latin typeface="Kalam"/>
              <a:ea typeface="Kalam"/>
              <a:cs typeface="Kalam"/>
              <a:sym typeface="Kalam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">
                <a:solidFill>
                  <a:srgbClr val="F3F3F3"/>
                </a:solidFill>
                <a:latin typeface="Kalam"/>
                <a:ea typeface="Kalam"/>
                <a:cs typeface="Kalam"/>
                <a:sym typeface="Kalam"/>
              </a:rPr>
              <a:t>Spirito di competizione			Competizione</a:t>
            </a:r>
            <a:endParaRPr>
              <a:solidFill>
                <a:srgbClr val="F3F3F3"/>
              </a:solidFill>
              <a:latin typeface="Kalam"/>
              <a:ea typeface="Kalam"/>
              <a:cs typeface="Kalam"/>
              <a:sym typeface="Kalam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">
                <a:solidFill>
                  <a:srgbClr val="F3F3F3"/>
                </a:solidFill>
                <a:latin typeface="Kalam"/>
                <a:ea typeface="Kalam"/>
                <a:cs typeface="Kalam"/>
                <a:sym typeface="Kalam"/>
              </a:rPr>
              <a:t>Spirito di esplorazione			Voglia di avventura</a:t>
            </a:r>
            <a:endParaRPr>
              <a:solidFill>
                <a:srgbClr val="F3F3F3"/>
              </a:solidFill>
              <a:latin typeface="Kalam"/>
              <a:ea typeface="Kalam"/>
              <a:cs typeface="Kalam"/>
              <a:sym typeface="Kalam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">
                <a:solidFill>
                  <a:srgbClr val="F3F3F3"/>
                </a:solidFill>
                <a:latin typeface="Kalam"/>
                <a:ea typeface="Kalam"/>
                <a:cs typeface="Kalam"/>
                <a:sym typeface="Kalam"/>
              </a:rPr>
              <a:t>Spirito di squadra				Voglia di condivisione in team</a:t>
            </a:r>
            <a:endParaRPr>
              <a:solidFill>
                <a:srgbClr val="F3F3F3"/>
              </a:solidFill>
              <a:latin typeface="Kalam"/>
              <a:ea typeface="Kalam"/>
              <a:cs typeface="Kalam"/>
              <a:sym typeface="Kalam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">
                <a:solidFill>
                  <a:srgbClr val="F3F3F3"/>
                </a:solidFill>
                <a:latin typeface="Kalam"/>
                <a:ea typeface="Kalam"/>
                <a:cs typeface="Kalam"/>
                <a:sym typeface="Kalam"/>
              </a:rPr>
              <a:t>Emulazione di modelli 			Hobby da esplorare</a:t>
            </a:r>
            <a:endParaRPr>
              <a:solidFill>
                <a:srgbClr val="F3F3F3"/>
              </a:solidFill>
              <a:latin typeface="Kalam"/>
              <a:ea typeface="Kalam"/>
              <a:cs typeface="Kalam"/>
              <a:sym typeface="Kalam"/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it">
                <a:solidFill>
                  <a:srgbClr val="F3F3F3"/>
                </a:solidFill>
                <a:latin typeface="Kalam"/>
                <a:ea typeface="Kalam"/>
                <a:cs typeface="Kalam"/>
                <a:sym typeface="Kalam"/>
              </a:rPr>
              <a:t>		</a:t>
            </a:r>
            <a:endParaRPr>
              <a:solidFill>
                <a:srgbClr val="F3F3F3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06" name="Google Shape;106;p19"/>
          <p:cNvSpPr txBox="1">
            <a:spLocks noGrp="1"/>
          </p:cNvSpPr>
          <p:nvPr>
            <p:ph type="title"/>
          </p:nvPr>
        </p:nvSpPr>
        <p:spPr>
          <a:xfrm>
            <a:off x="148750" y="167813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" sz="1400">
                <a:solidFill>
                  <a:srgbClr val="000000"/>
                </a:solidFill>
                <a:latin typeface="Kalam"/>
                <a:ea typeface="Kalam"/>
                <a:cs typeface="Kalam"/>
                <a:sym typeface="Kalam"/>
              </a:rPr>
              <a:t>promozione sport acquatici LNI Aci Trezza</a:t>
            </a:r>
            <a:r>
              <a:rPr lang="it" sz="1400">
                <a:latin typeface="Kalam"/>
                <a:ea typeface="Kalam"/>
                <a:cs typeface="Kalam"/>
                <a:sym typeface="Kalam"/>
              </a:rPr>
              <a:t> </a:t>
            </a:r>
            <a:endParaRPr sz="1400">
              <a:latin typeface="Kalam"/>
              <a:ea typeface="Kalam"/>
              <a:cs typeface="Kalam"/>
              <a:sym typeface="Kalam"/>
            </a:endParaRPr>
          </a:p>
        </p:txBody>
      </p:sp>
      <p:pic>
        <p:nvPicPr>
          <p:cNvPr id="107" name="Google Shape;107;p1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590003" y="38869"/>
            <a:ext cx="1079343" cy="68721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0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0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0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0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0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0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0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0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20"/>
          <p:cNvSpPr/>
          <p:nvPr/>
        </p:nvSpPr>
        <p:spPr>
          <a:xfrm>
            <a:off x="0" y="0"/>
            <a:ext cx="9144000" cy="752700"/>
          </a:xfrm>
          <a:prstGeom prst="rect">
            <a:avLst/>
          </a:prstGeom>
          <a:solidFill>
            <a:srgbClr val="FFF2CC">
              <a:alpha val="8431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3" name="Google Shape;113;p20"/>
          <p:cNvSpPr txBox="1">
            <a:spLocks noGrp="1"/>
          </p:cNvSpPr>
          <p:nvPr>
            <p:ph type="title"/>
          </p:nvPr>
        </p:nvSpPr>
        <p:spPr>
          <a:xfrm>
            <a:off x="433875" y="934075"/>
            <a:ext cx="8520600" cy="5727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">
                <a:solidFill>
                  <a:srgbClr val="FFFFFF"/>
                </a:solidFill>
                <a:latin typeface="Kalam"/>
                <a:ea typeface="Kalam"/>
                <a:cs typeface="Kalam"/>
                <a:sym typeface="Kalam"/>
              </a:rPr>
              <a:t>COSA…….!</a:t>
            </a:r>
            <a:endParaRPr>
              <a:solidFill>
                <a:srgbClr val="FFFFFF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14" name="Google Shape;114;p20"/>
          <p:cNvSpPr txBox="1">
            <a:spLocks noGrp="1"/>
          </p:cNvSpPr>
          <p:nvPr>
            <p:ph type="body" idx="1"/>
          </p:nvPr>
        </p:nvSpPr>
        <p:spPr>
          <a:xfrm>
            <a:off x="433875" y="1869250"/>
            <a:ext cx="8520600" cy="2345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">
                <a:solidFill>
                  <a:srgbClr val="F3F3F3"/>
                </a:solidFill>
                <a:latin typeface="Kalam"/>
                <a:ea typeface="Kalam"/>
                <a:cs typeface="Kalam"/>
                <a:sym typeface="Kalam"/>
              </a:rPr>
              <a:t>QUALI SPORT PROPONIAMO…</a:t>
            </a:r>
            <a:endParaRPr>
              <a:solidFill>
                <a:srgbClr val="F3F3F3"/>
              </a:solidFill>
              <a:latin typeface="Kalam"/>
              <a:ea typeface="Kalam"/>
              <a:cs typeface="Kalam"/>
              <a:sym typeface="Kalam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3F3F3"/>
              </a:solidFill>
              <a:latin typeface="Kalam"/>
              <a:ea typeface="Kalam"/>
              <a:cs typeface="Kalam"/>
              <a:sym typeface="Kalam"/>
            </a:endParaRPr>
          </a:p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" u="sng">
                <a:solidFill>
                  <a:srgbClr val="FFFFFF"/>
                </a:solidFill>
                <a:latin typeface="Kalam"/>
                <a:ea typeface="Kalam"/>
                <a:cs typeface="Kalam"/>
                <a:sym typeface="Kalam"/>
                <a:hlinkClick r:id="rId4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VELA (altura-derive)</a:t>
            </a:r>
            <a:endParaRPr>
              <a:solidFill>
                <a:srgbClr val="FFFFFF"/>
              </a:solidFill>
              <a:latin typeface="Kalam"/>
              <a:ea typeface="Kalam"/>
              <a:cs typeface="Kalam"/>
              <a:sym typeface="Kalam"/>
            </a:endParaRPr>
          </a:p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" u="sng">
                <a:solidFill>
                  <a:srgbClr val="FFFFFF"/>
                </a:solidFill>
                <a:latin typeface="Kalam"/>
                <a:ea typeface="Kalam"/>
                <a:cs typeface="Kalam"/>
                <a:sym typeface="Kalam"/>
                <a:hlinkClick r:id="rId5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CANOA</a:t>
            </a:r>
            <a:endParaRPr>
              <a:solidFill>
                <a:srgbClr val="FFFFFF"/>
              </a:solidFill>
              <a:latin typeface="Kalam"/>
              <a:ea typeface="Kalam"/>
              <a:cs typeface="Kalam"/>
              <a:sym typeface="Kalam"/>
            </a:endParaRPr>
          </a:p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" u="sng">
                <a:solidFill>
                  <a:srgbClr val="FFFFFF"/>
                </a:solidFill>
                <a:latin typeface="Kalam"/>
                <a:ea typeface="Kalam"/>
                <a:cs typeface="Kalam"/>
                <a:sym typeface="Kalam"/>
                <a:hlinkClick r:id="rId6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SNORKELING</a:t>
            </a:r>
            <a:r>
              <a:rPr lang="it">
                <a:solidFill>
                  <a:srgbClr val="FFFFFF"/>
                </a:solidFill>
                <a:latin typeface="Kalam"/>
                <a:ea typeface="Kalam"/>
                <a:cs typeface="Kalam"/>
                <a:sym typeface="Kalam"/>
              </a:rPr>
              <a:t> </a:t>
            </a:r>
            <a:endParaRPr>
              <a:solidFill>
                <a:srgbClr val="FFFFFF"/>
              </a:solidFill>
              <a:latin typeface="Kalam"/>
              <a:ea typeface="Kalam"/>
              <a:cs typeface="Kalam"/>
              <a:sym typeface="Kalam"/>
            </a:endParaRPr>
          </a:p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" u="sng">
                <a:solidFill>
                  <a:srgbClr val="FFFFFF"/>
                </a:solidFill>
                <a:latin typeface="Kalam"/>
                <a:ea typeface="Kalam"/>
                <a:cs typeface="Kalam"/>
                <a:sym typeface="Kalam"/>
                <a:hlinkClick r:id="rId7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SUBACQUEA</a:t>
            </a:r>
            <a:endParaRPr>
              <a:solidFill>
                <a:srgbClr val="FFFFFF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15" name="Google Shape;115;p20"/>
          <p:cNvSpPr txBox="1">
            <a:spLocks noGrp="1"/>
          </p:cNvSpPr>
          <p:nvPr>
            <p:ph type="title"/>
          </p:nvPr>
        </p:nvSpPr>
        <p:spPr>
          <a:xfrm>
            <a:off x="148750" y="167813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" sz="1400">
                <a:solidFill>
                  <a:srgbClr val="000000"/>
                </a:solidFill>
                <a:latin typeface="Kalam"/>
                <a:ea typeface="Kalam"/>
                <a:cs typeface="Kalam"/>
                <a:sym typeface="Kalam"/>
              </a:rPr>
              <a:t>promozione sport acquatici LNI Aci Trezza</a:t>
            </a:r>
            <a:r>
              <a:rPr lang="it" sz="1400">
                <a:latin typeface="Kalam"/>
                <a:ea typeface="Kalam"/>
                <a:cs typeface="Kalam"/>
                <a:sym typeface="Kalam"/>
              </a:rPr>
              <a:t> </a:t>
            </a:r>
            <a:endParaRPr sz="1400">
              <a:latin typeface="Kalam"/>
              <a:ea typeface="Kalam"/>
              <a:cs typeface="Kalam"/>
              <a:sym typeface="Kalam"/>
            </a:endParaRPr>
          </a:p>
        </p:txBody>
      </p:sp>
      <p:pic>
        <p:nvPicPr>
          <p:cNvPr id="116" name="Google Shape;116;p20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7590003" y="38869"/>
            <a:ext cx="1079343" cy="68721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21"/>
          <p:cNvSpPr/>
          <p:nvPr/>
        </p:nvSpPr>
        <p:spPr>
          <a:xfrm>
            <a:off x="0" y="0"/>
            <a:ext cx="9144000" cy="752700"/>
          </a:xfrm>
          <a:prstGeom prst="rect">
            <a:avLst/>
          </a:prstGeom>
          <a:solidFill>
            <a:srgbClr val="FFF2CC">
              <a:alpha val="8431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2" name="Google Shape;122;p21"/>
          <p:cNvSpPr txBox="1">
            <a:spLocks noGrp="1"/>
          </p:cNvSpPr>
          <p:nvPr>
            <p:ph type="title"/>
          </p:nvPr>
        </p:nvSpPr>
        <p:spPr>
          <a:xfrm>
            <a:off x="433875" y="934075"/>
            <a:ext cx="8520600" cy="5727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">
                <a:solidFill>
                  <a:srgbClr val="FFFFFF"/>
                </a:solidFill>
                <a:latin typeface="Kalam"/>
                <a:ea typeface="Kalam"/>
                <a:cs typeface="Kalam"/>
                <a:sym typeface="Kalam"/>
              </a:rPr>
              <a:t>VELA…!</a:t>
            </a:r>
            <a:endParaRPr>
              <a:solidFill>
                <a:srgbClr val="FFFFFF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23" name="Google Shape;123;p21"/>
          <p:cNvSpPr txBox="1">
            <a:spLocks noGrp="1"/>
          </p:cNvSpPr>
          <p:nvPr>
            <p:ph type="body" idx="1"/>
          </p:nvPr>
        </p:nvSpPr>
        <p:spPr>
          <a:xfrm>
            <a:off x="271775" y="1869250"/>
            <a:ext cx="8682600" cy="2839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">
                <a:solidFill>
                  <a:srgbClr val="F3F3F3"/>
                </a:solidFill>
                <a:latin typeface="Kalam"/>
                <a:ea typeface="Kalam"/>
                <a:cs typeface="Kalam"/>
                <a:sym typeface="Kalam"/>
              </a:rPr>
              <a:t>5 LEZIONI PRATICHE</a:t>
            </a:r>
            <a:endParaRPr>
              <a:solidFill>
                <a:srgbClr val="F3F3F3"/>
              </a:solidFill>
              <a:latin typeface="Kalam"/>
              <a:ea typeface="Kalam"/>
              <a:cs typeface="Kalam"/>
              <a:sym typeface="Kalam"/>
            </a:endParaRPr>
          </a:p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">
                <a:solidFill>
                  <a:srgbClr val="F3F3F3"/>
                </a:solidFill>
                <a:latin typeface="Kalam"/>
                <a:ea typeface="Kalam"/>
                <a:cs typeface="Kalam"/>
                <a:sym typeface="Kalam"/>
              </a:rPr>
              <a:t>2 LEZIONE TEORICHE</a:t>
            </a:r>
            <a:endParaRPr>
              <a:solidFill>
                <a:srgbClr val="F3F3F3"/>
              </a:solidFill>
              <a:latin typeface="Kalam"/>
              <a:ea typeface="Kalam"/>
              <a:cs typeface="Kalam"/>
              <a:sym typeface="Kalam"/>
            </a:endParaRPr>
          </a:p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">
                <a:solidFill>
                  <a:srgbClr val="F3F3F3"/>
                </a:solidFill>
                <a:latin typeface="Kalam"/>
                <a:ea typeface="Kalam"/>
                <a:cs typeface="Kalam"/>
                <a:sym typeface="Kalam"/>
              </a:rPr>
              <a:t>UN DEBRIEFING DI FINE PROVA</a:t>
            </a:r>
            <a:endParaRPr>
              <a:solidFill>
                <a:srgbClr val="F3F3F3"/>
              </a:solidFill>
              <a:latin typeface="Kalam"/>
              <a:ea typeface="Kalam"/>
              <a:cs typeface="Kalam"/>
              <a:sym typeface="Kalam"/>
            </a:endParaRPr>
          </a:p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">
                <a:solidFill>
                  <a:srgbClr val="F3F3F3"/>
                </a:solidFill>
                <a:latin typeface="Kalam"/>
                <a:ea typeface="Kalam"/>
                <a:cs typeface="Kalam"/>
                <a:sym typeface="Kalam"/>
              </a:rPr>
              <a:t>UNA/DUE VOLTA/E LA SETTIMANA PER CIRCA UN’ORA </a:t>
            </a:r>
            <a:endParaRPr sz="1700">
              <a:solidFill>
                <a:srgbClr val="F3F3F3"/>
              </a:solidFill>
              <a:latin typeface="Kalam"/>
              <a:ea typeface="Kalam"/>
              <a:cs typeface="Kalam"/>
              <a:sym typeface="Kalam"/>
            </a:endParaRPr>
          </a:p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" sz="1300">
                <a:solidFill>
                  <a:srgbClr val="F3F3F3"/>
                </a:solidFill>
                <a:latin typeface="Kalam"/>
                <a:ea typeface="Kalam"/>
                <a:cs typeface="Kalam"/>
                <a:sym typeface="Kalam"/>
              </a:rPr>
              <a:t>(CONDIMETEO ED IMPEGNI PARTECIPANTI PERMETTENDO)</a:t>
            </a:r>
            <a:endParaRPr sz="1300">
              <a:solidFill>
                <a:srgbClr val="F3F3F3"/>
              </a:solidFill>
              <a:latin typeface="Kalam"/>
              <a:ea typeface="Kalam"/>
              <a:cs typeface="Kalam"/>
              <a:sym typeface="Kalam"/>
            </a:endParaRPr>
          </a:p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">
                <a:solidFill>
                  <a:srgbClr val="F3F3F3"/>
                </a:solidFill>
                <a:latin typeface="Kalam"/>
                <a:ea typeface="Kalam"/>
                <a:cs typeface="Kalam"/>
                <a:sym typeface="Kalam"/>
              </a:rPr>
              <a:t>SIA DURANTE LA SETTIMANA CHE NEL WEEKEND</a:t>
            </a:r>
            <a:endParaRPr>
              <a:solidFill>
                <a:srgbClr val="F3F3F3"/>
              </a:solidFill>
              <a:latin typeface="Kalam"/>
              <a:ea typeface="Kalam"/>
              <a:cs typeface="Kalam"/>
              <a:sym typeface="Kalam"/>
            </a:endParaRPr>
          </a:p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3F3F3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24" name="Google Shape;124;p21"/>
          <p:cNvSpPr txBox="1">
            <a:spLocks noGrp="1"/>
          </p:cNvSpPr>
          <p:nvPr>
            <p:ph type="title"/>
          </p:nvPr>
        </p:nvSpPr>
        <p:spPr>
          <a:xfrm>
            <a:off x="148750" y="167813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" sz="1400">
                <a:solidFill>
                  <a:srgbClr val="000000"/>
                </a:solidFill>
                <a:latin typeface="Kalam"/>
                <a:ea typeface="Kalam"/>
                <a:cs typeface="Kalam"/>
                <a:sym typeface="Kalam"/>
              </a:rPr>
              <a:t>promozione sport acquatici LNI Aci Trezza</a:t>
            </a:r>
            <a:r>
              <a:rPr lang="it" sz="1400">
                <a:latin typeface="Kalam"/>
                <a:ea typeface="Kalam"/>
                <a:cs typeface="Kalam"/>
                <a:sym typeface="Kalam"/>
              </a:rPr>
              <a:t> </a:t>
            </a:r>
            <a:endParaRPr sz="1400">
              <a:latin typeface="Kalam"/>
              <a:ea typeface="Kalam"/>
              <a:cs typeface="Kalam"/>
              <a:sym typeface="Kalam"/>
            </a:endParaRPr>
          </a:p>
        </p:txBody>
      </p:sp>
      <p:pic>
        <p:nvPicPr>
          <p:cNvPr id="125" name="Google Shape;125;p21">
            <a:hlinkClick r:id="rId4" action="ppaction://hlinksldjump"/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590003" y="38869"/>
            <a:ext cx="1079343" cy="68721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22"/>
          <p:cNvSpPr/>
          <p:nvPr/>
        </p:nvSpPr>
        <p:spPr>
          <a:xfrm>
            <a:off x="0" y="0"/>
            <a:ext cx="9144000" cy="752700"/>
          </a:xfrm>
          <a:prstGeom prst="rect">
            <a:avLst/>
          </a:prstGeom>
          <a:solidFill>
            <a:srgbClr val="FFF2CC">
              <a:alpha val="8431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1" name="Google Shape;131;p22"/>
          <p:cNvSpPr txBox="1">
            <a:spLocks noGrp="1"/>
          </p:cNvSpPr>
          <p:nvPr>
            <p:ph type="title"/>
          </p:nvPr>
        </p:nvSpPr>
        <p:spPr>
          <a:xfrm>
            <a:off x="433875" y="934075"/>
            <a:ext cx="8520600" cy="5727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">
                <a:solidFill>
                  <a:srgbClr val="FFFFFF"/>
                </a:solidFill>
                <a:latin typeface="Kalam"/>
                <a:ea typeface="Kalam"/>
                <a:cs typeface="Kalam"/>
                <a:sym typeface="Kalam"/>
              </a:rPr>
              <a:t>CANOA…..!</a:t>
            </a:r>
            <a:endParaRPr>
              <a:solidFill>
                <a:srgbClr val="FFFFFF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32" name="Google Shape;132;p22"/>
          <p:cNvSpPr txBox="1">
            <a:spLocks noGrp="1"/>
          </p:cNvSpPr>
          <p:nvPr>
            <p:ph type="body" idx="1"/>
          </p:nvPr>
        </p:nvSpPr>
        <p:spPr>
          <a:xfrm>
            <a:off x="433875" y="1869250"/>
            <a:ext cx="8520600" cy="2839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">
                <a:solidFill>
                  <a:srgbClr val="F3F3F3"/>
                </a:solidFill>
                <a:latin typeface="Kalam"/>
                <a:ea typeface="Kalam"/>
                <a:cs typeface="Kalam"/>
                <a:sym typeface="Kalam"/>
              </a:rPr>
              <a:t>4 LEZIONI PRATICHE</a:t>
            </a:r>
            <a:endParaRPr>
              <a:solidFill>
                <a:srgbClr val="F3F3F3"/>
              </a:solidFill>
              <a:latin typeface="Kalam"/>
              <a:ea typeface="Kalam"/>
              <a:cs typeface="Kalam"/>
              <a:sym typeface="Kalam"/>
            </a:endParaRPr>
          </a:p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">
                <a:solidFill>
                  <a:srgbClr val="F3F3F3"/>
                </a:solidFill>
                <a:latin typeface="Kalam"/>
                <a:ea typeface="Kalam"/>
                <a:cs typeface="Kalam"/>
                <a:sym typeface="Kalam"/>
              </a:rPr>
              <a:t>2 LEZIONE TEORICHE</a:t>
            </a:r>
            <a:endParaRPr>
              <a:solidFill>
                <a:srgbClr val="F3F3F3"/>
              </a:solidFill>
              <a:latin typeface="Kalam"/>
              <a:ea typeface="Kalam"/>
              <a:cs typeface="Kalam"/>
              <a:sym typeface="Kalam"/>
            </a:endParaRPr>
          </a:p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">
                <a:solidFill>
                  <a:srgbClr val="F3F3F3"/>
                </a:solidFill>
                <a:latin typeface="Kalam"/>
                <a:ea typeface="Kalam"/>
                <a:cs typeface="Kalam"/>
                <a:sym typeface="Kalam"/>
              </a:rPr>
              <a:t>UN DEBRIEFING DI FINE PROVA</a:t>
            </a:r>
            <a:endParaRPr>
              <a:solidFill>
                <a:srgbClr val="F3F3F3"/>
              </a:solidFill>
              <a:latin typeface="Kalam"/>
              <a:ea typeface="Kalam"/>
              <a:cs typeface="Kalam"/>
              <a:sym typeface="Kalam"/>
            </a:endParaRPr>
          </a:p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it">
                <a:solidFill>
                  <a:srgbClr val="F3F3F3"/>
                </a:solidFill>
                <a:latin typeface="Kalam"/>
                <a:ea typeface="Kalam"/>
                <a:cs typeface="Kalam"/>
                <a:sym typeface="Kalam"/>
              </a:rPr>
              <a:t>UNA/DUE VOLTA/E LA SETTIMANA PER CIRCA UN’ORA </a:t>
            </a:r>
            <a:endParaRPr sz="1700">
              <a:solidFill>
                <a:srgbClr val="F3F3F3"/>
              </a:solidFill>
              <a:latin typeface="Kalam"/>
              <a:ea typeface="Kalam"/>
              <a:cs typeface="Kalam"/>
              <a:sym typeface="Kalam"/>
            </a:endParaRPr>
          </a:p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" sz="1300">
                <a:solidFill>
                  <a:srgbClr val="F3F3F3"/>
                </a:solidFill>
                <a:latin typeface="Kalam"/>
                <a:ea typeface="Kalam"/>
                <a:cs typeface="Kalam"/>
                <a:sym typeface="Kalam"/>
              </a:rPr>
              <a:t>(CONDIMETEO ED IMPEGNI PARTECIPANTI PERMETTENDO)</a:t>
            </a:r>
            <a:endParaRPr>
              <a:solidFill>
                <a:srgbClr val="F3F3F3"/>
              </a:solidFill>
              <a:latin typeface="Kalam"/>
              <a:ea typeface="Kalam"/>
              <a:cs typeface="Kalam"/>
              <a:sym typeface="Kalam"/>
            </a:endParaRPr>
          </a:p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">
                <a:solidFill>
                  <a:srgbClr val="F3F3F3"/>
                </a:solidFill>
                <a:latin typeface="Kalam"/>
                <a:ea typeface="Kalam"/>
                <a:cs typeface="Kalam"/>
                <a:sym typeface="Kalam"/>
              </a:rPr>
              <a:t>SIA DURANTE LA SETTIMANA CHE NEL WEEKEND</a:t>
            </a:r>
            <a:endParaRPr>
              <a:solidFill>
                <a:srgbClr val="F3F3F3"/>
              </a:solidFill>
              <a:latin typeface="Kalam"/>
              <a:ea typeface="Kalam"/>
              <a:cs typeface="Kalam"/>
              <a:sym typeface="Kalam"/>
            </a:endParaRPr>
          </a:p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3F3F3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33" name="Google Shape;133;p22"/>
          <p:cNvSpPr txBox="1">
            <a:spLocks noGrp="1"/>
          </p:cNvSpPr>
          <p:nvPr>
            <p:ph type="title"/>
          </p:nvPr>
        </p:nvSpPr>
        <p:spPr>
          <a:xfrm>
            <a:off x="148750" y="167813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" sz="1400">
                <a:solidFill>
                  <a:srgbClr val="000000"/>
                </a:solidFill>
                <a:latin typeface="Kalam"/>
                <a:ea typeface="Kalam"/>
                <a:cs typeface="Kalam"/>
                <a:sym typeface="Kalam"/>
              </a:rPr>
              <a:t>promozione sport acquatici LNI Aci Trezza</a:t>
            </a:r>
            <a:r>
              <a:rPr lang="it" sz="1400">
                <a:latin typeface="Kalam"/>
                <a:ea typeface="Kalam"/>
                <a:cs typeface="Kalam"/>
                <a:sym typeface="Kalam"/>
              </a:rPr>
              <a:t> </a:t>
            </a:r>
            <a:endParaRPr sz="1400">
              <a:latin typeface="Kalam"/>
              <a:ea typeface="Kalam"/>
              <a:cs typeface="Kalam"/>
              <a:sym typeface="Kalam"/>
            </a:endParaRPr>
          </a:p>
        </p:txBody>
      </p:sp>
      <p:pic>
        <p:nvPicPr>
          <p:cNvPr id="134" name="Google Shape;134;p22">
            <a:hlinkClick r:id="rId4" action="ppaction://hlinksldjump"/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590003" y="38869"/>
            <a:ext cx="1079343" cy="68721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3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3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3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3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3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23"/>
          <p:cNvSpPr/>
          <p:nvPr/>
        </p:nvSpPr>
        <p:spPr>
          <a:xfrm>
            <a:off x="0" y="0"/>
            <a:ext cx="9144000" cy="752700"/>
          </a:xfrm>
          <a:prstGeom prst="rect">
            <a:avLst/>
          </a:prstGeom>
          <a:solidFill>
            <a:srgbClr val="FFF2CC">
              <a:alpha val="8431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0" name="Google Shape;140;p23"/>
          <p:cNvSpPr txBox="1">
            <a:spLocks noGrp="1"/>
          </p:cNvSpPr>
          <p:nvPr>
            <p:ph type="title"/>
          </p:nvPr>
        </p:nvSpPr>
        <p:spPr>
          <a:xfrm>
            <a:off x="433875" y="934075"/>
            <a:ext cx="8520600" cy="5727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">
                <a:solidFill>
                  <a:srgbClr val="FFFFFF"/>
                </a:solidFill>
                <a:latin typeface="Kalam"/>
                <a:ea typeface="Kalam"/>
                <a:cs typeface="Kalam"/>
                <a:sym typeface="Kalam"/>
              </a:rPr>
              <a:t>SNORKELING…..!</a:t>
            </a:r>
            <a:endParaRPr>
              <a:solidFill>
                <a:srgbClr val="FFFFFF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41" name="Google Shape;141;p23"/>
          <p:cNvSpPr txBox="1">
            <a:spLocks noGrp="1"/>
          </p:cNvSpPr>
          <p:nvPr>
            <p:ph type="body" idx="1"/>
          </p:nvPr>
        </p:nvSpPr>
        <p:spPr>
          <a:xfrm>
            <a:off x="433875" y="1869250"/>
            <a:ext cx="8520600" cy="325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">
                <a:solidFill>
                  <a:srgbClr val="F3F3F3"/>
                </a:solidFill>
                <a:latin typeface="Kalam"/>
                <a:ea typeface="Kalam"/>
                <a:cs typeface="Kalam"/>
                <a:sym typeface="Kalam"/>
              </a:rPr>
              <a:t>4 LEZIONI PRATICHE</a:t>
            </a:r>
            <a:endParaRPr>
              <a:solidFill>
                <a:srgbClr val="F3F3F3"/>
              </a:solidFill>
              <a:latin typeface="Kalam"/>
              <a:ea typeface="Kalam"/>
              <a:cs typeface="Kalam"/>
              <a:sym typeface="Kalam"/>
            </a:endParaRPr>
          </a:p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">
                <a:solidFill>
                  <a:srgbClr val="F3F3F3"/>
                </a:solidFill>
                <a:latin typeface="Kalam"/>
                <a:ea typeface="Kalam"/>
                <a:cs typeface="Kalam"/>
                <a:sym typeface="Kalam"/>
              </a:rPr>
              <a:t>4 LEZIONE TEORICHE</a:t>
            </a:r>
            <a:endParaRPr>
              <a:solidFill>
                <a:srgbClr val="F3F3F3"/>
              </a:solidFill>
              <a:latin typeface="Kalam"/>
              <a:ea typeface="Kalam"/>
              <a:cs typeface="Kalam"/>
              <a:sym typeface="Kalam"/>
            </a:endParaRPr>
          </a:p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">
                <a:solidFill>
                  <a:srgbClr val="F3F3F3"/>
                </a:solidFill>
                <a:latin typeface="Kalam"/>
                <a:ea typeface="Kalam"/>
                <a:cs typeface="Kalam"/>
                <a:sym typeface="Kalam"/>
              </a:rPr>
              <a:t>UN DEBRIEFING DI FINE PROVA</a:t>
            </a:r>
            <a:endParaRPr>
              <a:solidFill>
                <a:srgbClr val="F3F3F3"/>
              </a:solidFill>
              <a:latin typeface="Kalam"/>
              <a:ea typeface="Kalam"/>
              <a:cs typeface="Kalam"/>
              <a:sym typeface="Kalam"/>
            </a:endParaRPr>
          </a:p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">
                <a:solidFill>
                  <a:srgbClr val="F3F3F3"/>
                </a:solidFill>
                <a:latin typeface="Kalam"/>
                <a:ea typeface="Kalam"/>
                <a:cs typeface="Kalam"/>
                <a:sym typeface="Kalam"/>
              </a:rPr>
              <a:t>APP SU SMARTPHONE IN OMAGGIO</a:t>
            </a:r>
            <a:endParaRPr>
              <a:solidFill>
                <a:srgbClr val="F3F3F3"/>
              </a:solidFill>
              <a:latin typeface="Kalam"/>
              <a:ea typeface="Kalam"/>
              <a:cs typeface="Kalam"/>
              <a:sym typeface="Kalam"/>
            </a:endParaRPr>
          </a:p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it">
                <a:solidFill>
                  <a:srgbClr val="F3F3F3"/>
                </a:solidFill>
                <a:latin typeface="Kalam"/>
                <a:ea typeface="Kalam"/>
                <a:cs typeface="Kalam"/>
                <a:sym typeface="Kalam"/>
              </a:rPr>
              <a:t>UNA/DUE VOLTA/E LA SETTIMANA PER CIRCA UN’ORA </a:t>
            </a:r>
            <a:endParaRPr sz="1700">
              <a:solidFill>
                <a:srgbClr val="F3F3F3"/>
              </a:solidFill>
              <a:latin typeface="Kalam"/>
              <a:ea typeface="Kalam"/>
              <a:cs typeface="Kalam"/>
              <a:sym typeface="Kalam"/>
            </a:endParaRPr>
          </a:p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" sz="1300">
                <a:solidFill>
                  <a:srgbClr val="F3F3F3"/>
                </a:solidFill>
                <a:latin typeface="Kalam"/>
                <a:ea typeface="Kalam"/>
                <a:cs typeface="Kalam"/>
                <a:sym typeface="Kalam"/>
              </a:rPr>
              <a:t>(CONDIMETEO ED IMPEGNI PARTECIPANTI PERMETTENDO)</a:t>
            </a:r>
            <a:endParaRPr>
              <a:solidFill>
                <a:srgbClr val="F3F3F3"/>
              </a:solidFill>
              <a:latin typeface="Kalam"/>
              <a:ea typeface="Kalam"/>
              <a:cs typeface="Kalam"/>
              <a:sym typeface="Kalam"/>
            </a:endParaRPr>
          </a:p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">
                <a:solidFill>
                  <a:srgbClr val="F3F3F3"/>
                </a:solidFill>
                <a:latin typeface="Kalam"/>
                <a:ea typeface="Kalam"/>
                <a:cs typeface="Kalam"/>
                <a:sym typeface="Kalam"/>
              </a:rPr>
              <a:t>SIA DURANTE LA SETTIMANA CHE NEL WEEKEND</a:t>
            </a:r>
            <a:endParaRPr>
              <a:solidFill>
                <a:srgbClr val="F3F3F3"/>
              </a:solidFill>
              <a:latin typeface="Kalam"/>
              <a:ea typeface="Kalam"/>
              <a:cs typeface="Kalam"/>
              <a:sym typeface="Kalam"/>
            </a:endParaRPr>
          </a:p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3F3F3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42" name="Google Shape;142;p23"/>
          <p:cNvSpPr txBox="1">
            <a:spLocks noGrp="1"/>
          </p:cNvSpPr>
          <p:nvPr>
            <p:ph type="title"/>
          </p:nvPr>
        </p:nvSpPr>
        <p:spPr>
          <a:xfrm>
            <a:off x="148750" y="167813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" sz="1400">
                <a:solidFill>
                  <a:srgbClr val="000000"/>
                </a:solidFill>
                <a:latin typeface="Kalam"/>
                <a:ea typeface="Kalam"/>
                <a:cs typeface="Kalam"/>
                <a:sym typeface="Kalam"/>
              </a:rPr>
              <a:t>promozione sport acquatici LNI Aci Trezza</a:t>
            </a:r>
            <a:r>
              <a:rPr lang="it" sz="1400">
                <a:latin typeface="Kalam"/>
                <a:ea typeface="Kalam"/>
                <a:cs typeface="Kalam"/>
                <a:sym typeface="Kalam"/>
              </a:rPr>
              <a:t> </a:t>
            </a:r>
            <a:endParaRPr sz="1400">
              <a:latin typeface="Kalam"/>
              <a:ea typeface="Kalam"/>
              <a:cs typeface="Kalam"/>
              <a:sym typeface="Kalam"/>
            </a:endParaRPr>
          </a:p>
        </p:txBody>
      </p:sp>
      <p:pic>
        <p:nvPicPr>
          <p:cNvPr id="143" name="Google Shape;143;p23">
            <a:hlinkClick r:id="rId4" action="ppaction://hlinksldjump"/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590003" y="38869"/>
            <a:ext cx="1079343" cy="68721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4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4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4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4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4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4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4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24"/>
          <p:cNvSpPr/>
          <p:nvPr/>
        </p:nvSpPr>
        <p:spPr>
          <a:xfrm>
            <a:off x="0" y="0"/>
            <a:ext cx="9144000" cy="752700"/>
          </a:xfrm>
          <a:prstGeom prst="rect">
            <a:avLst/>
          </a:prstGeom>
          <a:solidFill>
            <a:srgbClr val="FFF2CC">
              <a:alpha val="8431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9" name="Google Shape;149;p24"/>
          <p:cNvSpPr txBox="1">
            <a:spLocks noGrp="1"/>
          </p:cNvSpPr>
          <p:nvPr>
            <p:ph type="title"/>
          </p:nvPr>
        </p:nvSpPr>
        <p:spPr>
          <a:xfrm>
            <a:off x="433875" y="934075"/>
            <a:ext cx="8520600" cy="10086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">
                <a:solidFill>
                  <a:srgbClr val="FFFFFF"/>
                </a:solidFill>
                <a:latin typeface="Kalam"/>
                <a:ea typeface="Kalam"/>
                <a:cs typeface="Kalam"/>
                <a:sym typeface="Kalam"/>
              </a:rPr>
              <a:t>TRY SCUBA DIVING….!</a:t>
            </a:r>
            <a:endParaRPr>
              <a:solidFill>
                <a:srgbClr val="FFFFFF"/>
              </a:solidFill>
              <a:latin typeface="Kalam"/>
              <a:ea typeface="Kalam"/>
              <a:cs typeface="Kalam"/>
              <a:sym typeface="Kalam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">
                <a:solidFill>
                  <a:srgbClr val="FFFFFF"/>
                </a:solidFill>
                <a:latin typeface="Kalam"/>
                <a:ea typeface="Kalam"/>
                <a:cs typeface="Kalam"/>
                <a:sym typeface="Kalam"/>
              </a:rPr>
              <a:t> </a:t>
            </a:r>
            <a:r>
              <a:rPr lang="it" sz="2000">
                <a:solidFill>
                  <a:srgbClr val="FFFFFF"/>
                </a:solidFill>
                <a:latin typeface="Kalam"/>
                <a:ea typeface="Kalam"/>
                <a:cs typeface="Kalam"/>
                <a:sym typeface="Kalam"/>
              </a:rPr>
              <a:t>(BATTESIMO DEL MARE)</a:t>
            </a:r>
            <a:endParaRPr sz="2000">
              <a:solidFill>
                <a:srgbClr val="FFFFFF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50" name="Google Shape;150;p24"/>
          <p:cNvSpPr txBox="1">
            <a:spLocks noGrp="1"/>
          </p:cNvSpPr>
          <p:nvPr>
            <p:ph type="body" idx="1"/>
          </p:nvPr>
        </p:nvSpPr>
        <p:spPr>
          <a:xfrm>
            <a:off x="433875" y="1869250"/>
            <a:ext cx="8520600" cy="2955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3F3F3"/>
              </a:solidFill>
              <a:latin typeface="Kalam"/>
              <a:ea typeface="Kalam"/>
              <a:cs typeface="Kalam"/>
              <a:sym typeface="Kalam"/>
            </a:endParaRPr>
          </a:p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">
                <a:solidFill>
                  <a:srgbClr val="F3F3F3"/>
                </a:solidFill>
                <a:latin typeface="Kalam"/>
                <a:ea typeface="Kalam"/>
                <a:cs typeface="Kalam"/>
                <a:sym typeface="Kalam"/>
              </a:rPr>
              <a:t> </a:t>
            </a:r>
            <a:r>
              <a:rPr lang="it">
                <a:solidFill>
                  <a:srgbClr val="FFFFFF"/>
                </a:solidFill>
                <a:latin typeface="Kalam"/>
                <a:ea typeface="Kalam"/>
                <a:cs typeface="Kalam"/>
                <a:sym typeface="Kalam"/>
              </a:rPr>
              <a:t>1 PROVA IN MARE </a:t>
            </a:r>
            <a:endParaRPr>
              <a:solidFill>
                <a:srgbClr val="FFFFFF"/>
              </a:solidFill>
              <a:latin typeface="Kalam"/>
              <a:ea typeface="Kalam"/>
              <a:cs typeface="Kalam"/>
              <a:sym typeface="Kalam"/>
            </a:endParaRPr>
          </a:p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">
                <a:solidFill>
                  <a:srgbClr val="FFFFFF"/>
                </a:solidFill>
                <a:latin typeface="Kalam"/>
                <a:ea typeface="Kalam"/>
                <a:cs typeface="Kalam"/>
                <a:sym typeface="Kalam"/>
              </a:rPr>
              <a:t>1 LEZIONE TEORICA</a:t>
            </a:r>
            <a:endParaRPr>
              <a:solidFill>
                <a:srgbClr val="FFFFFF"/>
              </a:solidFill>
              <a:latin typeface="Kalam"/>
              <a:ea typeface="Kalam"/>
              <a:cs typeface="Kalam"/>
              <a:sym typeface="Kalam"/>
            </a:endParaRPr>
          </a:p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">
                <a:solidFill>
                  <a:srgbClr val="FFFFFF"/>
                </a:solidFill>
                <a:latin typeface="Kalam"/>
                <a:ea typeface="Kalam"/>
                <a:cs typeface="Kalam"/>
                <a:sym typeface="Kalam"/>
              </a:rPr>
              <a:t>1 DEBRIEFING DI FINE PROVA</a:t>
            </a:r>
            <a:endParaRPr>
              <a:solidFill>
                <a:srgbClr val="FFFFFF"/>
              </a:solidFill>
              <a:latin typeface="Kalam"/>
              <a:ea typeface="Kalam"/>
              <a:cs typeface="Kalam"/>
              <a:sym typeface="Kalam"/>
            </a:endParaRPr>
          </a:p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">
                <a:solidFill>
                  <a:srgbClr val="FFFFFF"/>
                </a:solidFill>
                <a:latin typeface="Kalam"/>
                <a:ea typeface="Kalam"/>
                <a:cs typeface="Kalam"/>
                <a:sym typeface="Kalam"/>
              </a:rPr>
              <a:t>UN GIORNO </a:t>
            </a:r>
            <a:endParaRPr>
              <a:solidFill>
                <a:srgbClr val="FFFFFF"/>
              </a:solidFill>
              <a:latin typeface="Kalam"/>
              <a:ea typeface="Kalam"/>
              <a:cs typeface="Kalam"/>
              <a:sym typeface="Kalam"/>
            </a:endParaRPr>
          </a:p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">
                <a:solidFill>
                  <a:srgbClr val="FFFFFF"/>
                </a:solidFill>
                <a:latin typeface="Kalam"/>
                <a:ea typeface="Kalam"/>
                <a:cs typeface="Kalam"/>
                <a:sym typeface="Kalam"/>
              </a:rPr>
              <a:t>PER ADULTI E BAMBINI (ragazzi)</a:t>
            </a:r>
            <a:endParaRPr>
              <a:solidFill>
                <a:srgbClr val="FFFFFF"/>
              </a:solidFill>
              <a:latin typeface="Kalam"/>
              <a:ea typeface="Kalam"/>
              <a:cs typeface="Kalam"/>
              <a:sym typeface="Kalam"/>
            </a:endParaRPr>
          </a:p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000000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51" name="Google Shape;151;p24"/>
          <p:cNvSpPr txBox="1">
            <a:spLocks noGrp="1"/>
          </p:cNvSpPr>
          <p:nvPr>
            <p:ph type="title"/>
          </p:nvPr>
        </p:nvSpPr>
        <p:spPr>
          <a:xfrm>
            <a:off x="148750" y="167813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" sz="1400">
                <a:solidFill>
                  <a:srgbClr val="000000"/>
                </a:solidFill>
                <a:latin typeface="Kalam"/>
                <a:ea typeface="Kalam"/>
                <a:cs typeface="Kalam"/>
                <a:sym typeface="Kalam"/>
              </a:rPr>
              <a:t>promozione sport acquatici LNI Aci Trezza</a:t>
            </a:r>
            <a:r>
              <a:rPr lang="it" sz="1400">
                <a:latin typeface="Kalam"/>
                <a:ea typeface="Kalam"/>
                <a:cs typeface="Kalam"/>
                <a:sym typeface="Kalam"/>
              </a:rPr>
              <a:t> </a:t>
            </a:r>
            <a:endParaRPr sz="1400">
              <a:latin typeface="Kalam"/>
              <a:ea typeface="Kalam"/>
              <a:cs typeface="Kalam"/>
              <a:sym typeface="Kalam"/>
            </a:endParaRPr>
          </a:p>
        </p:txBody>
      </p:sp>
      <p:pic>
        <p:nvPicPr>
          <p:cNvPr id="152" name="Google Shape;152;p24">
            <a:hlinkClick r:id="rId4" action="ppaction://hlinksldjump"/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590003" y="38869"/>
            <a:ext cx="1079343" cy="68721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5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5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5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5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5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5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25"/>
          <p:cNvSpPr/>
          <p:nvPr/>
        </p:nvSpPr>
        <p:spPr>
          <a:xfrm>
            <a:off x="0" y="0"/>
            <a:ext cx="9144000" cy="752700"/>
          </a:xfrm>
          <a:prstGeom prst="rect">
            <a:avLst/>
          </a:prstGeom>
          <a:solidFill>
            <a:srgbClr val="FFF2CC">
              <a:alpha val="8431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8" name="Google Shape;158;p25"/>
          <p:cNvSpPr txBox="1">
            <a:spLocks noGrp="1"/>
          </p:cNvSpPr>
          <p:nvPr>
            <p:ph type="title"/>
          </p:nvPr>
        </p:nvSpPr>
        <p:spPr>
          <a:xfrm>
            <a:off x="433875" y="934075"/>
            <a:ext cx="8520600" cy="5727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">
                <a:solidFill>
                  <a:srgbClr val="FFFFFF"/>
                </a:solidFill>
                <a:latin typeface="Kalam"/>
                <a:ea typeface="Kalam"/>
                <a:cs typeface="Kalam"/>
                <a:sym typeface="Kalam"/>
              </a:rPr>
              <a:t>BASIC DIVER……! </a:t>
            </a:r>
            <a:endParaRPr>
              <a:solidFill>
                <a:srgbClr val="FFFFFF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59" name="Google Shape;159;p25"/>
          <p:cNvSpPr txBox="1">
            <a:spLocks noGrp="1"/>
          </p:cNvSpPr>
          <p:nvPr>
            <p:ph type="body" idx="1"/>
          </p:nvPr>
        </p:nvSpPr>
        <p:spPr>
          <a:xfrm>
            <a:off x="433875" y="1869250"/>
            <a:ext cx="8520600" cy="3147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">
                <a:solidFill>
                  <a:srgbClr val="F3F3F3"/>
                </a:solidFill>
                <a:latin typeface="Kalam"/>
                <a:ea typeface="Kalam"/>
                <a:cs typeface="Kalam"/>
                <a:sym typeface="Kalam"/>
              </a:rPr>
              <a:t> 4 IMMERSIONI IN MARE CON ATTREZZATURA SUB </a:t>
            </a:r>
            <a:endParaRPr>
              <a:solidFill>
                <a:srgbClr val="F3F3F3"/>
              </a:solidFill>
              <a:latin typeface="Kalam"/>
              <a:ea typeface="Kalam"/>
              <a:cs typeface="Kalam"/>
              <a:sym typeface="Kalam"/>
            </a:endParaRPr>
          </a:p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">
                <a:solidFill>
                  <a:srgbClr val="F3F3F3"/>
                </a:solidFill>
                <a:latin typeface="Kalam"/>
                <a:ea typeface="Kalam"/>
                <a:cs typeface="Kalam"/>
                <a:sym typeface="Kalam"/>
              </a:rPr>
              <a:t>4 LEZIONE TEORICHE</a:t>
            </a:r>
            <a:endParaRPr>
              <a:solidFill>
                <a:srgbClr val="F3F3F3"/>
              </a:solidFill>
              <a:latin typeface="Kalam"/>
              <a:ea typeface="Kalam"/>
              <a:cs typeface="Kalam"/>
              <a:sym typeface="Kalam"/>
            </a:endParaRPr>
          </a:p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">
                <a:solidFill>
                  <a:srgbClr val="F3F3F3"/>
                </a:solidFill>
                <a:latin typeface="Kalam"/>
                <a:ea typeface="Kalam"/>
                <a:cs typeface="Kalam"/>
                <a:sym typeface="Kalam"/>
              </a:rPr>
              <a:t>UN DEBRIEFING OGNI FINE PROVA </a:t>
            </a:r>
            <a:endParaRPr>
              <a:solidFill>
                <a:srgbClr val="F3F3F3"/>
              </a:solidFill>
              <a:latin typeface="Kalam"/>
              <a:ea typeface="Kalam"/>
              <a:cs typeface="Kalam"/>
              <a:sym typeface="Kalam"/>
            </a:endParaRPr>
          </a:p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">
                <a:solidFill>
                  <a:srgbClr val="F3F3F3"/>
                </a:solidFill>
                <a:latin typeface="Kalam"/>
                <a:ea typeface="Kalam"/>
                <a:cs typeface="Kalam"/>
                <a:sym typeface="Kalam"/>
              </a:rPr>
              <a:t>UNA/DUE VOLTE LA SETTIMANA</a:t>
            </a:r>
            <a:endParaRPr>
              <a:solidFill>
                <a:srgbClr val="F3F3F3"/>
              </a:solidFill>
              <a:latin typeface="Kalam"/>
              <a:ea typeface="Kalam"/>
              <a:cs typeface="Kalam"/>
              <a:sym typeface="Kalam"/>
            </a:endParaRPr>
          </a:p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">
                <a:solidFill>
                  <a:srgbClr val="F3F3F3"/>
                </a:solidFill>
                <a:latin typeface="Kalam"/>
                <a:ea typeface="Kalam"/>
                <a:cs typeface="Kalam"/>
                <a:sym typeface="Kalam"/>
              </a:rPr>
              <a:t>APP SU SMARTPHONE IN OMAGGIO </a:t>
            </a:r>
            <a:endParaRPr>
              <a:solidFill>
                <a:srgbClr val="F3F3F3"/>
              </a:solidFill>
              <a:latin typeface="Kalam"/>
              <a:ea typeface="Kalam"/>
              <a:cs typeface="Kalam"/>
              <a:sym typeface="Kalam"/>
            </a:endParaRPr>
          </a:p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">
                <a:solidFill>
                  <a:srgbClr val="F3F3F3"/>
                </a:solidFill>
                <a:latin typeface="Kalam"/>
                <a:ea typeface="Kalam"/>
                <a:cs typeface="Kalam"/>
                <a:sym typeface="Kalam"/>
              </a:rPr>
              <a:t>PER ADULTI, GIOVANI E BAMBINI (da 8 anni in su)</a:t>
            </a:r>
            <a:endParaRPr>
              <a:solidFill>
                <a:srgbClr val="F3F3F3"/>
              </a:solidFill>
              <a:latin typeface="Kalam"/>
              <a:ea typeface="Kalam"/>
              <a:cs typeface="Kalam"/>
              <a:sym typeface="Kalam"/>
            </a:endParaRPr>
          </a:p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3F3F3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60" name="Google Shape;160;p25"/>
          <p:cNvSpPr txBox="1">
            <a:spLocks noGrp="1"/>
          </p:cNvSpPr>
          <p:nvPr>
            <p:ph type="title"/>
          </p:nvPr>
        </p:nvSpPr>
        <p:spPr>
          <a:xfrm>
            <a:off x="148750" y="167813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" sz="1400">
                <a:solidFill>
                  <a:srgbClr val="000000"/>
                </a:solidFill>
                <a:latin typeface="Kalam"/>
                <a:ea typeface="Kalam"/>
                <a:cs typeface="Kalam"/>
                <a:sym typeface="Kalam"/>
              </a:rPr>
              <a:t>promozione sport acquatici LNI Aci Trezza</a:t>
            </a:r>
            <a:r>
              <a:rPr lang="it" sz="1400">
                <a:latin typeface="Kalam"/>
                <a:ea typeface="Kalam"/>
                <a:cs typeface="Kalam"/>
                <a:sym typeface="Kalam"/>
              </a:rPr>
              <a:t> </a:t>
            </a:r>
            <a:endParaRPr sz="1400">
              <a:latin typeface="Kalam"/>
              <a:ea typeface="Kalam"/>
              <a:cs typeface="Kalam"/>
              <a:sym typeface="Kalam"/>
            </a:endParaRPr>
          </a:p>
        </p:txBody>
      </p:sp>
      <p:pic>
        <p:nvPicPr>
          <p:cNvPr id="161" name="Google Shape;161;p25">
            <a:hlinkClick r:id="rId4" action="ppaction://hlinksldjump"/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590003" y="38869"/>
            <a:ext cx="1079343" cy="68721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26"/>
          <p:cNvSpPr/>
          <p:nvPr/>
        </p:nvSpPr>
        <p:spPr>
          <a:xfrm>
            <a:off x="0" y="0"/>
            <a:ext cx="9144000" cy="752700"/>
          </a:xfrm>
          <a:prstGeom prst="rect">
            <a:avLst/>
          </a:prstGeom>
          <a:solidFill>
            <a:srgbClr val="FFF2CC">
              <a:alpha val="8431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7" name="Google Shape;167;p26"/>
          <p:cNvSpPr txBox="1">
            <a:spLocks noGrp="1"/>
          </p:cNvSpPr>
          <p:nvPr>
            <p:ph type="title"/>
          </p:nvPr>
        </p:nvSpPr>
        <p:spPr>
          <a:xfrm>
            <a:off x="433875" y="934075"/>
            <a:ext cx="8520600" cy="5727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">
                <a:solidFill>
                  <a:srgbClr val="FFFFFF"/>
                </a:solidFill>
                <a:latin typeface="Kalam"/>
                <a:ea typeface="Kalam"/>
                <a:cs typeface="Kalam"/>
                <a:sym typeface="Kalam"/>
              </a:rPr>
              <a:t>COME….! </a:t>
            </a:r>
            <a:endParaRPr>
              <a:solidFill>
                <a:srgbClr val="FFFFFF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68" name="Google Shape;168;p26"/>
          <p:cNvSpPr txBox="1">
            <a:spLocks noGrp="1"/>
          </p:cNvSpPr>
          <p:nvPr>
            <p:ph type="body" idx="1"/>
          </p:nvPr>
        </p:nvSpPr>
        <p:spPr>
          <a:xfrm>
            <a:off x="433875" y="1869250"/>
            <a:ext cx="8520600" cy="3147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3F3F3"/>
              </a:solidFill>
              <a:latin typeface="Kalam"/>
              <a:ea typeface="Kalam"/>
              <a:cs typeface="Kalam"/>
              <a:sym typeface="Kalam"/>
            </a:endParaRPr>
          </a:p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3F3F3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69" name="Google Shape;169;p26"/>
          <p:cNvSpPr txBox="1">
            <a:spLocks noGrp="1"/>
          </p:cNvSpPr>
          <p:nvPr>
            <p:ph type="title"/>
          </p:nvPr>
        </p:nvSpPr>
        <p:spPr>
          <a:xfrm>
            <a:off x="148750" y="167813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" sz="1400">
                <a:solidFill>
                  <a:srgbClr val="000000"/>
                </a:solidFill>
                <a:latin typeface="Kalam"/>
                <a:ea typeface="Kalam"/>
                <a:cs typeface="Kalam"/>
                <a:sym typeface="Kalam"/>
              </a:rPr>
              <a:t>promozione sport acquatici LNI Aci Trezza</a:t>
            </a:r>
            <a:r>
              <a:rPr lang="it" sz="1400">
                <a:latin typeface="Kalam"/>
                <a:ea typeface="Kalam"/>
                <a:cs typeface="Kalam"/>
                <a:sym typeface="Kalam"/>
              </a:rPr>
              <a:t> </a:t>
            </a:r>
            <a:endParaRPr sz="1400">
              <a:latin typeface="Kalam"/>
              <a:ea typeface="Kalam"/>
              <a:cs typeface="Kalam"/>
              <a:sym typeface="Kalam"/>
            </a:endParaRPr>
          </a:p>
        </p:txBody>
      </p:sp>
      <p:pic>
        <p:nvPicPr>
          <p:cNvPr id="170" name="Google Shape;170;p2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590003" y="38869"/>
            <a:ext cx="1079343" cy="68721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1" name="Google Shape;171;p2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72" name="Google Shape;172;p26"/>
          <p:cNvSpPr txBox="1"/>
          <p:nvPr/>
        </p:nvSpPr>
        <p:spPr>
          <a:xfrm>
            <a:off x="75" y="296750"/>
            <a:ext cx="91440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 b="1">
              <a:latin typeface="Kalam"/>
              <a:ea typeface="Kalam"/>
              <a:cs typeface="Kalam"/>
              <a:sym typeface="Kalam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27"/>
          <p:cNvSpPr/>
          <p:nvPr/>
        </p:nvSpPr>
        <p:spPr>
          <a:xfrm>
            <a:off x="0" y="0"/>
            <a:ext cx="9144000" cy="752700"/>
          </a:xfrm>
          <a:prstGeom prst="rect">
            <a:avLst/>
          </a:prstGeom>
          <a:solidFill>
            <a:srgbClr val="FFF2CC">
              <a:alpha val="8431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8" name="Google Shape;178;p27"/>
          <p:cNvSpPr txBox="1">
            <a:spLocks noGrp="1"/>
          </p:cNvSpPr>
          <p:nvPr>
            <p:ph type="title"/>
          </p:nvPr>
        </p:nvSpPr>
        <p:spPr>
          <a:xfrm>
            <a:off x="433875" y="934075"/>
            <a:ext cx="8520600" cy="5727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">
                <a:solidFill>
                  <a:srgbClr val="FFFFFF"/>
                </a:solidFill>
                <a:latin typeface="Kalam"/>
                <a:ea typeface="Kalam"/>
                <a:cs typeface="Kalam"/>
                <a:sym typeface="Kalam"/>
              </a:rPr>
              <a:t>COME….! </a:t>
            </a:r>
            <a:endParaRPr>
              <a:solidFill>
                <a:srgbClr val="FFFFFF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79" name="Google Shape;179;p27"/>
          <p:cNvSpPr txBox="1">
            <a:spLocks noGrp="1"/>
          </p:cNvSpPr>
          <p:nvPr>
            <p:ph type="body" idx="1"/>
          </p:nvPr>
        </p:nvSpPr>
        <p:spPr>
          <a:xfrm>
            <a:off x="433875" y="1869250"/>
            <a:ext cx="8520600" cy="3147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3F3F3"/>
              </a:solidFill>
              <a:latin typeface="Kalam"/>
              <a:ea typeface="Kalam"/>
              <a:cs typeface="Kalam"/>
              <a:sym typeface="Kalam"/>
            </a:endParaRPr>
          </a:p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3F3F3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80" name="Google Shape;180;p27"/>
          <p:cNvSpPr txBox="1">
            <a:spLocks noGrp="1"/>
          </p:cNvSpPr>
          <p:nvPr>
            <p:ph type="title"/>
          </p:nvPr>
        </p:nvSpPr>
        <p:spPr>
          <a:xfrm>
            <a:off x="148750" y="167813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" sz="1400">
                <a:solidFill>
                  <a:srgbClr val="000000"/>
                </a:solidFill>
                <a:latin typeface="Kalam"/>
                <a:ea typeface="Kalam"/>
                <a:cs typeface="Kalam"/>
                <a:sym typeface="Kalam"/>
              </a:rPr>
              <a:t>promozione sport acquatici LNI Aci Trezza</a:t>
            </a:r>
            <a:r>
              <a:rPr lang="it" sz="1400">
                <a:latin typeface="Kalam"/>
                <a:ea typeface="Kalam"/>
                <a:cs typeface="Kalam"/>
                <a:sym typeface="Kalam"/>
              </a:rPr>
              <a:t> </a:t>
            </a:r>
            <a:endParaRPr sz="1400">
              <a:latin typeface="Kalam"/>
              <a:ea typeface="Kalam"/>
              <a:cs typeface="Kalam"/>
              <a:sym typeface="Kalam"/>
            </a:endParaRPr>
          </a:p>
        </p:txBody>
      </p:sp>
      <p:pic>
        <p:nvPicPr>
          <p:cNvPr id="181" name="Google Shape;181;p2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590003" y="38869"/>
            <a:ext cx="1079343" cy="687219"/>
          </a:xfrm>
          <a:prstGeom prst="rect">
            <a:avLst/>
          </a:prstGeom>
          <a:noFill/>
          <a:ln>
            <a:noFill/>
          </a:ln>
        </p:spPr>
      </p:pic>
      <p:sp>
        <p:nvSpPr>
          <p:cNvPr id="182" name="Google Shape;182;p27"/>
          <p:cNvSpPr txBox="1"/>
          <p:nvPr/>
        </p:nvSpPr>
        <p:spPr>
          <a:xfrm>
            <a:off x="75" y="296750"/>
            <a:ext cx="91440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" sz="2400" b="1">
                <a:latin typeface="Kalam"/>
                <a:ea typeface="Kalam"/>
                <a:cs typeface="Kalam"/>
                <a:sym typeface="Kalam"/>
              </a:rPr>
              <a:t>PHOENIX II</a:t>
            </a:r>
            <a:endParaRPr sz="2400" b="1">
              <a:latin typeface="Kalam"/>
              <a:ea typeface="Kalam"/>
              <a:cs typeface="Kalam"/>
              <a:sym typeface="Kalam"/>
            </a:endParaRPr>
          </a:p>
        </p:txBody>
      </p:sp>
      <p:pic>
        <p:nvPicPr>
          <p:cNvPr id="183" name="Google Shape;183;p2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0E0E3"/>
        </a:solidFill>
        <a:effectLst/>
      </p:bgPr>
    </p:bg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28"/>
          <p:cNvSpPr/>
          <p:nvPr/>
        </p:nvSpPr>
        <p:spPr>
          <a:xfrm>
            <a:off x="0" y="0"/>
            <a:ext cx="9144000" cy="752700"/>
          </a:xfrm>
          <a:prstGeom prst="rect">
            <a:avLst/>
          </a:prstGeom>
          <a:solidFill>
            <a:srgbClr val="FFF2CC">
              <a:alpha val="8431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9" name="Google Shape;189;p28"/>
          <p:cNvSpPr txBox="1">
            <a:spLocks noGrp="1"/>
          </p:cNvSpPr>
          <p:nvPr>
            <p:ph type="title"/>
          </p:nvPr>
        </p:nvSpPr>
        <p:spPr>
          <a:xfrm>
            <a:off x="433875" y="934075"/>
            <a:ext cx="8520600" cy="5727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">
                <a:solidFill>
                  <a:srgbClr val="FFFFFF"/>
                </a:solidFill>
                <a:latin typeface="Kalam"/>
                <a:ea typeface="Kalam"/>
                <a:cs typeface="Kalam"/>
                <a:sym typeface="Kalam"/>
              </a:rPr>
              <a:t> </a:t>
            </a:r>
            <a:endParaRPr>
              <a:solidFill>
                <a:srgbClr val="FFFFFF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90" name="Google Shape;190;p28"/>
          <p:cNvSpPr txBox="1">
            <a:spLocks noGrp="1"/>
          </p:cNvSpPr>
          <p:nvPr>
            <p:ph type="title"/>
          </p:nvPr>
        </p:nvSpPr>
        <p:spPr>
          <a:xfrm>
            <a:off x="148750" y="167813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" sz="1400">
                <a:solidFill>
                  <a:srgbClr val="000000"/>
                </a:solidFill>
                <a:latin typeface="Kalam"/>
                <a:ea typeface="Kalam"/>
                <a:cs typeface="Kalam"/>
                <a:sym typeface="Kalam"/>
              </a:rPr>
              <a:t>promozione sport acquatici LNI Aci Trezza</a:t>
            </a:r>
            <a:r>
              <a:rPr lang="it" sz="1400">
                <a:latin typeface="Kalam"/>
                <a:ea typeface="Kalam"/>
                <a:cs typeface="Kalam"/>
                <a:sym typeface="Kalam"/>
              </a:rPr>
              <a:t> </a:t>
            </a:r>
            <a:endParaRPr sz="1400">
              <a:latin typeface="Kalam"/>
              <a:ea typeface="Kalam"/>
              <a:cs typeface="Kalam"/>
              <a:sym typeface="Kalam"/>
            </a:endParaRPr>
          </a:p>
        </p:txBody>
      </p:sp>
      <p:pic>
        <p:nvPicPr>
          <p:cNvPr id="191" name="Google Shape;191;p2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590003" y="38869"/>
            <a:ext cx="1079343" cy="687219"/>
          </a:xfrm>
          <a:prstGeom prst="rect">
            <a:avLst/>
          </a:prstGeom>
          <a:noFill/>
          <a:ln>
            <a:noFill/>
          </a:ln>
        </p:spPr>
      </p:pic>
      <p:sp>
        <p:nvSpPr>
          <p:cNvPr id="192" name="Google Shape;192;p28"/>
          <p:cNvSpPr txBox="1"/>
          <p:nvPr/>
        </p:nvSpPr>
        <p:spPr>
          <a:xfrm>
            <a:off x="75" y="296750"/>
            <a:ext cx="91440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 b="1">
              <a:latin typeface="Kalam"/>
              <a:ea typeface="Kalam"/>
              <a:cs typeface="Kalam"/>
              <a:sym typeface="Kalam"/>
            </a:endParaRPr>
          </a:p>
        </p:txBody>
      </p:sp>
      <p:pic>
        <p:nvPicPr>
          <p:cNvPr id="193" name="Google Shape;193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56931" y="1107281"/>
            <a:ext cx="2654200" cy="3654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4" name="Google Shape;194;p28"/>
          <p:cNvPicPr preferRelativeResize="0"/>
          <p:nvPr/>
        </p:nvPicPr>
        <p:blipFill rotWithShape="1">
          <a:blip r:embed="rId5">
            <a:alphaModFix/>
          </a:blip>
          <a:srcRect l="22255" r="23021"/>
          <a:stretch/>
        </p:blipFill>
        <p:spPr>
          <a:xfrm>
            <a:off x="3363400" y="726100"/>
            <a:ext cx="3176478" cy="4347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5" name="Google Shape;195;p2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827481" y="2085475"/>
            <a:ext cx="1704975" cy="2676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0E0E3"/>
        </a:solidFill>
        <a:effectLst/>
      </p:bgPr>
    </p:bg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29"/>
          <p:cNvSpPr/>
          <p:nvPr/>
        </p:nvSpPr>
        <p:spPr>
          <a:xfrm>
            <a:off x="0" y="0"/>
            <a:ext cx="9144000" cy="752700"/>
          </a:xfrm>
          <a:prstGeom prst="rect">
            <a:avLst/>
          </a:prstGeom>
          <a:solidFill>
            <a:srgbClr val="FFF2CC">
              <a:alpha val="8431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1" name="Google Shape;201;p29"/>
          <p:cNvSpPr txBox="1">
            <a:spLocks noGrp="1"/>
          </p:cNvSpPr>
          <p:nvPr>
            <p:ph type="title"/>
          </p:nvPr>
        </p:nvSpPr>
        <p:spPr>
          <a:xfrm>
            <a:off x="433875" y="934075"/>
            <a:ext cx="8520600" cy="5727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">
                <a:solidFill>
                  <a:srgbClr val="FFFFFF"/>
                </a:solidFill>
                <a:latin typeface="Kalam"/>
                <a:ea typeface="Kalam"/>
                <a:cs typeface="Kalam"/>
                <a:sym typeface="Kalam"/>
              </a:rPr>
              <a:t> </a:t>
            </a:r>
            <a:endParaRPr>
              <a:solidFill>
                <a:srgbClr val="FFFFFF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202" name="Google Shape;202;p29"/>
          <p:cNvSpPr txBox="1">
            <a:spLocks noGrp="1"/>
          </p:cNvSpPr>
          <p:nvPr>
            <p:ph type="title"/>
          </p:nvPr>
        </p:nvSpPr>
        <p:spPr>
          <a:xfrm>
            <a:off x="148750" y="167813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" sz="1400">
                <a:solidFill>
                  <a:srgbClr val="000000"/>
                </a:solidFill>
                <a:latin typeface="Kalam"/>
                <a:ea typeface="Kalam"/>
                <a:cs typeface="Kalam"/>
                <a:sym typeface="Kalam"/>
              </a:rPr>
              <a:t>promozione sport acquatici LNI Aci Trezza</a:t>
            </a:r>
            <a:r>
              <a:rPr lang="it" sz="1400">
                <a:latin typeface="Kalam"/>
                <a:ea typeface="Kalam"/>
                <a:cs typeface="Kalam"/>
                <a:sym typeface="Kalam"/>
              </a:rPr>
              <a:t> </a:t>
            </a:r>
            <a:endParaRPr sz="1400">
              <a:latin typeface="Kalam"/>
              <a:ea typeface="Kalam"/>
              <a:cs typeface="Kalam"/>
              <a:sym typeface="Kalam"/>
            </a:endParaRPr>
          </a:p>
        </p:txBody>
      </p:sp>
      <p:pic>
        <p:nvPicPr>
          <p:cNvPr id="203" name="Google Shape;203;p2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590003" y="38869"/>
            <a:ext cx="1079343" cy="687219"/>
          </a:xfrm>
          <a:prstGeom prst="rect">
            <a:avLst/>
          </a:prstGeom>
          <a:noFill/>
          <a:ln>
            <a:noFill/>
          </a:ln>
        </p:spPr>
      </p:pic>
      <p:sp>
        <p:nvSpPr>
          <p:cNvPr id="204" name="Google Shape;204;p29"/>
          <p:cNvSpPr txBox="1"/>
          <p:nvPr/>
        </p:nvSpPr>
        <p:spPr>
          <a:xfrm>
            <a:off x="75" y="296750"/>
            <a:ext cx="91440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 b="1">
              <a:latin typeface="Kalam"/>
              <a:ea typeface="Kalam"/>
              <a:cs typeface="Kalam"/>
              <a:sym typeface="Kalam"/>
            </a:endParaRPr>
          </a:p>
        </p:txBody>
      </p:sp>
      <p:pic>
        <p:nvPicPr>
          <p:cNvPr id="205" name="Google Shape;205;p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48750" y="1437175"/>
            <a:ext cx="4943825" cy="2777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6" name="Google Shape;206;p2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639725" y="1116250"/>
            <a:ext cx="3419650" cy="3419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0E0E3"/>
        </a:solidFill>
        <a:effectLst/>
      </p:bgPr>
    </p:bg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30"/>
          <p:cNvSpPr/>
          <p:nvPr/>
        </p:nvSpPr>
        <p:spPr>
          <a:xfrm>
            <a:off x="0" y="0"/>
            <a:ext cx="9144000" cy="752700"/>
          </a:xfrm>
          <a:prstGeom prst="rect">
            <a:avLst/>
          </a:prstGeom>
          <a:solidFill>
            <a:srgbClr val="FFF2CC">
              <a:alpha val="8431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2" name="Google Shape;212;p30"/>
          <p:cNvSpPr txBox="1">
            <a:spLocks noGrp="1"/>
          </p:cNvSpPr>
          <p:nvPr>
            <p:ph type="title"/>
          </p:nvPr>
        </p:nvSpPr>
        <p:spPr>
          <a:xfrm>
            <a:off x="433875" y="934075"/>
            <a:ext cx="8520600" cy="5727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">
                <a:solidFill>
                  <a:srgbClr val="FFFFFF"/>
                </a:solidFill>
                <a:latin typeface="Kalam"/>
                <a:ea typeface="Kalam"/>
                <a:cs typeface="Kalam"/>
                <a:sym typeface="Kalam"/>
              </a:rPr>
              <a:t> </a:t>
            </a:r>
            <a:endParaRPr>
              <a:solidFill>
                <a:srgbClr val="FFFFFF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213" name="Google Shape;213;p30"/>
          <p:cNvSpPr txBox="1">
            <a:spLocks noGrp="1"/>
          </p:cNvSpPr>
          <p:nvPr>
            <p:ph type="title"/>
          </p:nvPr>
        </p:nvSpPr>
        <p:spPr>
          <a:xfrm>
            <a:off x="148750" y="167813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" sz="1400">
                <a:solidFill>
                  <a:srgbClr val="000000"/>
                </a:solidFill>
                <a:latin typeface="Kalam"/>
                <a:ea typeface="Kalam"/>
                <a:cs typeface="Kalam"/>
                <a:sym typeface="Kalam"/>
              </a:rPr>
              <a:t>promozione sport acquatici LNI Aci Trezza</a:t>
            </a:r>
            <a:r>
              <a:rPr lang="it" sz="1400">
                <a:latin typeface="Kalam"/>
                <a:ea typeface="Kalam"/>
                <a:cs typeface="Kalam"/>
                <a:sym typeface="Kalam"/>
              </a:rPr>
              <a:t> </a:t>
            </a:r>
            <a:endParaRPr sz="1400">
              <a:latin typeface="Kalam"/>
              <a:ea typeface="Kalam"/>
              <a:cs typeface="Kalam"/>
              <a:sym typeface="Kalam"/>
            </a:endParaRPr>
          </a:p>
        </p:txBody>
      </p:sp>
      <p:pic>
        <p:nvPicPr>
          <p:cNvPr id="214" name="Google Shape;214;p3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590003" y="38869"/>
            <a:ext cx="1079343" cy="687219"/>
          </a:xfrm>
          <a:prstGeom prst="rect">
            <a:avLst/>
          </a:prstGeom>
          <a:noFill/>
          <a:ln>
            <a:noFill/>
          </a:ln>
        </p:spPr>
      </p:pic>
      <p:sp>
        <p:nvSpPr>
          <p:cNvPr id="215" name="Google Shape;215;p30"/>
          <p:cNvSpPr txBox="1"/>
          <p:nvPr/>
        </p:nvSpPr>
        <p:spPr>
          <a:xfrm>
            <a:off x="75" y="296750"/>
            <a:ext cx="91440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 b="1">
              <a:latin typeface="Kalam"/>
              <a:ea typeface="Kalam"/>
              <a:cs typeface="Kalam"/>
              <a:sym typeface="Kalam"/>
            </a:endParaRPr>
          </a:p>
        </p:txBody>
      </p:sp>
      <p:pic>
        <p:nvPicPr>
          <p:cNvPr id="216" name="Google Shape;216;p3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199250" y="1178750"/>
            <a:ext cx="4419600" cy="331043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0E0E3"/>
        </a:solidFill>
        <a:effectLst/>
      </p:bgPr>
    </p:bg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31"/>
          <p:cNvSpPr/>
          <p:nvPr/>
        </p:nvSpPr>
        <p:spPr>
          <a:xfrm>
            <a:off x="0" y="0"/>
            <a:ext cx="9144000" cy="752700"/>
          </a:xfrm>
          <a:prstGeom prst="rect">
            <a:avLst/>
          </a:prstGeom>
          <a:solidFill>
            <a:srgbClr val="FFF2CC">
              <a:alpha val="8431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2" name="Google Shape;222;p31"/>
          <p:cNvSpPr txBox="1">
            <a:spLocks noGrp="1"/>
          </p:cNvSpPr>
          <p:nvPr>
            <p:ph type="title"/>
          </p:nvPr>
        </p:nvSpPr>
        <p:spPr>
          <a:xfrm>
            <a:off x="433875" y="934075"/>
            <a:ext cx="8520600" cy="5727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">
                <a:solidFill>
                  <a:srgbClr val="FFFFFF"/>
                </a:solidFill>
                <a:latin typeface="Kalam"/>
                <a:ea typeface="Kalam"/>
                <a:cs typeface="Kalam"/>
                <a:sym typeface="Kalam"/>
              </a:rPr>
              <a:t> </a:t>
            </a:r>
            <a:endParaRPr>
              <a:solidFill>
                <a:srgbClr val="FFFFFF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223" name="Google Shape;223;p31"/>
          <p:cNvSpPr txBox="1">
            <a:spLocks noGrp="1"/>
          </p:cNvSpPr>
          <p:nvPr>
            <p:ph type="title"/>
          </p:nvPr>
        </p:nvSpPr>
        <p:spPr>
          <a:xfrm>
            <a:off x="148750" y="167813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" sz="1400">
                <a:solidFill>
                  <a:srgbClr val="000000"/>
                </a:solidFill>
                <a:latin typeface="Kalam"/>
                <a:ea typeface="Kalam"/>
                <a:cs typeface="Kalam"/>
                <a:sym typeface="Kalam"/>
              </a:rPr>
              <a:t>promozione sport acquatici LNI Aci Trezza</a:t>
            </a:r>
            <a:r>
              <a:rPr lang="it" sz="1400">
                <a:latin typeface="Kalam"/>
                <a:ea typeface="Kalam"/>
                <a:cs typeface="Kalam"/>
                <a:sym typeface="Kalam"/>
              </a:rPr>
              <a:t> </a:t>
            </a:r>
            <a:endParaRPr sz="1400">
              <a:latin typeface="Kalam"/>
              <a:ea typeface="Kalam"/>
              <a:cs typeface="Kalam"/>
              <a:sym typeface="Kalam"/>
            </a:endParaRPr>
          </a:p>
        </p:txBody>
      </p:sp>
      <p:pic>
        <p:nvPicPr>
          <p:cNvPr id="224" name="Google Shape;224;p3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590003" y="38869"/>
            <a:ext cx="1079343" cy="687219"/>
          </a:xfrm>
          <a:prstGeom prst="rect">
            <a:avLst/>
          </a:prstGeom>
          <a:noFill/>
          <a:ln>
            <a:noFill/>
          </a:ln>
        </p:spPr>
      </p:pic>
      <p:sp>
        <p:nvSpPr>
          <p:cNvPr id="225" name="Google Shape;225;p31"/>
          <p:cNvSpPr txBox="1"/>
          <p:nvPr/>
        </p:nvSpPr>
        <p:spPr>
          <a:xfrm>
            <a:off x="75" y="296750"/>
            <a:ext cx="91440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 b="1">
              <a:latin typeface="Kalam"/>
              <a:ea typeface="Kalam"/>
              <a:cs typeface="Kalam"/>
              <a:sym typeface="Kalam"/>
            </a:endParaRPr>
          </a:p>
        </p:txBody>
      </p:sp>
      <p:pic>
        <p:nvPicPr>
          <p:cNvPr id="226" name="Google Shape;226;p3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33875" y="1051550"/>
            <a:ext cx="3307224" cy="3292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7" name="Google Shape;227;p3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630025" y="3227675"/>
            <a:ext cx="3515150" cy="1724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8" name="Google Shape;228;p3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289681" y="726100"/>
            <a:ext cx="4195850" cy="2341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0E0E3"/>
        </a:solidFill>
        <a:effectLst/>
      </p:bgPr>
    </p:bg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32"/>
          <p:cNvSpPr/>
          <p:nvPr/>
        </p:nvSpPr>
        <p:spPr>
          <a:xfrm>
            <a:off x="0" y="0"/>
            <a:ext cx="9144000" cy="752700"/>
          </a:xfrm>
          <a:prstGeom prst="rect">
            <a:avLst/>
          </a:prstGeom>
          <a:solidFill>
            <a:srgbClr val="FFF2CC">
              <a:alpha val="8431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4" name="Google Shape;234;p32"/>
          <p:cNvSpPr txBox="1">
            <a:spLocks noGrp="1"/>
          </p:cNvSpPr>
          <p:nvPr>
            <p:ph type="title"/>
          </p:nvPr>
        </p:nvSpPr>
        <p:spPr>
          <a:xfrm>
            <a:off x="433875" y="934075"/>
            <a:ext cx="8520600" cy="5727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">
                <a:solidFill>
                  <a:srgbClr val="FFFFFF"/>
                </a:solidFill>
                <a:latin typeface="Kalam"/>
                <a:ea typeface="Kalam"/>
                <a:cs typeface="Kalam"/>
                <a:sym typeface="Kalam"/>
              </a:rPr>
              <a:t> </a:t>
            </a:r>
            <a:endParaRPr>
              <a:solidFill>
                <a:srgbClr val="FFFFFF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235" name="Google Shape;235;p32"/>
          <p:cNvSpPr txBox="1">
            <a:spLocks noGrp="1"/>
          </p:cNvSpPr>
          <p:nvPr>
            <p:ph type="title"/>
          </p:nvPr>
        </p:nvSpPr>
        <p:spPr>
          <a:xfrm>
            <a:off x="148750" y="167813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" sz="1400">
                <a:solidFill>
                  <a:srgbClr val="000000"/>
                </a:solidFill>
                <a:latin typeface="Kalam"/>
                <a:ea typeface="Kalam"/>
                <a:cs typeface="Kalam"/>
                <a:sym typeface="Kalam"/>
              </a:rPr>
              <a:t>promozione sport acquatici LNI Aci Trezza</a:t>
            </a:r>
            <a:r>
              <a:rPr lang="it" sz="1400">
                <a:latin typeface="Kalam"/>
                <a:ea typeface="Kalam"/>
                <a:cs typeface="Kalam"/>
                <a:sym typeface="Kalam"/>
              </a:rPr>
              <a:t> </a:t>
            </a:r>
            <a:endParaRPr sz="1400">
              <a:latin typeface="Kalam"/>
              <a:ea typeface="Kalam"/>
              <a:cs typeface="Kalam"/>
              <a:sym typeface="Kalam"/>
            </a:endParaRPr>
          </a:p>
        </p:txBody>
      </p:sp>
      <p:pic>
        <p:nvPicPr>
          <p:cNvPr id="236" name="Google Shape;236;p3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590003" y="38869"/>
            <a:ext cx="1079343" cy="687219"/>
          </a:xfrm>
          <a:prstGeom prst="rect">
            <a:avLst/>
          </a:prstGeom>
          <a:noFill/>
          <a:ln>
            <a:noFill/>
          </a:ln>
        </p:spPr>
      </p:pic>
      <p:sp>
        <p:nvSpPr>
          <p:cNvPr id="237" name="Google Shape;237;p32"/>
          <p:cNvSpPr txBox="1"/>
          <p:nvPr/>
        </p:nvSpPr>
        <p:spPr>
          <a:xfrm>
            <a:off x="75" y="296750"/>
            <a:ext cx="91440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 b="1">
              <a:latin typeface="Kalam"/>
              <a:ea typeface="Kalam"/>
              <a:cs typeface="Kalam"/>
              <a:sym typeface="Kalam"/>
            </a:endParaRPr>
          </a:p>
        </p:txBody>
      </p:sp>
      <p:pic>
        <p:nvPicPr>
          <p:cNvPr id="238" name="Google Shape;238;p3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83862" y="2366623"/>
            <a:ext cx="1942860" cy="119506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9" name="Google Shape;239;p32"/>
          <p:cNvPicPr preferRelativeResize="0"/>
          <p:nvPr/>
        </p:nvPicPr>
        <p:blipFill rotWithShape="1">
          <a:blip r:embed="rId5">
            <a:alphaModFix/>
          </a:blip>
          <a:srcRect r="2448"/>
          <a:stretch/>
        </p:blipFill>
        <p:spPr>
          <a:xfrm>
            <a:off x="433875" y="1771525"/>
            <a:ext cx="2925900" cy="1844824"/>
          </a:xfrm>
          <a:prstGeom prst="rect">
            <a:avLst/>
          </a:prstGeom>
          <a:noFill/>
          <a:ln>
            <a:noFill/>
          </a:ln>
        </p:spPr>
      </p:pic>
      <p:pic>
        <p:nvPicPr>
          <p:cNvPr id="240" name="Google Shape;240;p32"/>
          <p:cNvPicPr preferRelativeResize="0"/>
          <p:nvPr/>
        </p:nvPicPr>
        <p:blipFill rotWithShape="1">
          <a:blip r:embed="rId4">
            <a:alphaModFix/>
          </a:blip>
          <a:srcRect l="4373" r="4899"/>
          <a:stretch/>
        </p:blipFill>
        <p:spPr>
          <a:xfrm>
            <a:off x="4471550" y="1688150"/>
            <a:ext cx="3433076" cy="2128374"/>
          </a:xfrm>
          <a:prstGeom prst="rect">
            <a:avLst/>
          </a:prstGeom>
          <a:noFill/>
          <a:ln>
            <a:noFill/>
          </a:ln>
        </p:spPr>
      </p:pic>
      <p:sp>
        <p:nvSpPr>
          <p:cNvPr id="241" name="Google Shape;241;p32"/>
          <p:cNvSpPr txBox="1"/>
          <p:nvPr/>
        </p:nvSpPr>
        <p:spPr>
          <a:xfrm>
            <a:off x="1014050" y="1111775"/>
            <a:ext cx="70371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" sz="1800" b="1">
                <a:latin typeface="Kalam"/>
                <a:ea typeface="Kalam"/>
                <a:cs typeface="Kalam"/>
                <a:sym typeface="Kalam"/>
              </a:rPr>
              <a:t>Canoe Intex</a:t>
            </a:r>
            <a:endParaRPr sz="1800" b="1">
              <a:latin typeface="Kalam"/>
              <a:ea typeface="Kalam"/>
              <a:cs typeface="Kalam"/>
              <a:sym typeface="Kalam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0E0E3"/>
        </a:solidFill>
        <a:effectLst/>
      </p:bgPr>
    </p:bg>
    <p:spTree>
      <p:nvGrpSpPr>
        <p:cNvPr id="1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33"/>
          <p:cNvSpPr/>
          <p:nvPr/>
        </p:nvSpPr>
        <p:spPr>
          <a:xfrm>
            <a:off x="0" y="0"/>
            <a:ext cx="9144000" cy="752700"/>
          </a:xfrm>
          <a:prstGeom prst="rect">
            <a:avLst/>
          </a:prstGeom>
          <a:solidFill>
            <a:srgbClr val="FFF2CC">
              <a:alpha val="8431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7" name="Google Shape;247;p33"/>
          <p:cNvSpPr txBox="1">
            <a:spLocks noGrp="1"/>
          </p:cNvSpPr>
          <p:nvPr>
            <p:ph type="title"/>
          </p:nvPr>
        </p:nvSpPr>
        <p:spPr>
          <a:xfrm>
            <a:off x="433875" y="934075"/>
            <a:ext cx="8520600" cy="5727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">
                <a:solidFill>
                  <a:srgbClr val="FFFFFF"/>
                </a:solidFill>
                <a:latin typeface="Kalam"/>
                <a:ea typeface="Kalam"/>
                <a:cs typeface="Kalam"/>
                <a:sym typeface="Kalam"/>
              </a:rPr>
              <a:t> </a:t>
            </a:r>
            <a:endParaRPr>
              <a:solidFill>
                <a:srgbClr val="FFFFFF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248" name="Google Shape;248;p33"/>
          <p:cNvSpPr txBox="1">
            <a:spLocks noGrp="1"/>
          </p:cNvSpPr>
          <p:nvPr>
            <p:ph type="title"/>
          </p:nvPr>
        </p:nvSpPr>
        <p:spPr>
          <a:xfrm>
            <a:off x="148750" y="167813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" sz="1400">
                <a:solidFill>
                  <a:srgbClr val="000000"/>
                </a:solidFill>
                <a:latin typeface="Kalam"/>
                <a:ea typeface="Kalam"/>
                <a:cs typeface="Kalam"/>
                <a:sym typeface="Kalam"/>
              </a:rPr>
              <a:t>promozione sport acquatici LNI Aci Trezza</a:t>
            </a:r>
            <a:r>
              <a:rPr lang="it" sz="1400">
                <a:latin typeface="Kalam"/>
                <a:ea typeface="Kalam"/>
                <a:cs typeface="Kalam"/>
                <a:sym typeface="Kalam"/>
              </a:rPr>
              <a:t> </a:t>
            </a:r>
            <a:endParaRPr sz="1400">
              <a:latin typeface="Kalam"/>
              <a:ea typeface="Kalam"/>
              <a:cs typeface="Kalam"/>
              <a:sym typeface="Kalam"/>
            </a:endParaRPr>
          </a:p>
        </p:txBody>
      </p:sp>
      <p:pic>
        <p:nvPicPr>
          <p:cNvPr id="249" name="Google Shape;249;p3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590003" y="38869"/>
            <a:ext cx="1079343" cy="687219"/>
          </a:xfrm>
          <a:prstGeom prst="rect">
            <a:avLst/>
          </a:prstGeom>
          <a:noFill/>
          <a:ln>
            <a:noFill/>
          </a:ln>
        </p:spPr>
      </p:pic>
      <p:sp>
        <p:nvSpPr>
          <p:cNvPr id="250" name="Google Shape;250;p33"/>
          <p:cNvSpPr txBox="1"/>
          <p:nvPr/>
        </p:nvSpPr>
        <p:spPr>
          <a:xfrm>
            <a:off x="75" y="296750"/>
            <a:ext cx="91440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 b="1">
              <a:latin typeface="Kalam"/>
              <a:ea typeface="Kalam"/>
              <a:cs typeface="Kalam"/>
              <a:sym typeface="Kalam"/>
            </a:endParaRPr>
          </a:p>
        </p:txBody>
      </p:sp>
      <p:pic>
        <p:nvPicPr>
          <p:cNvPr id="251" name="Google Shape;251;p3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48750" y="932025"/>
            <a:ext cx="2777825" cy="2083377"/>
          </a:xfrm>
          <a:prstGeom prst="rect">
            <a:avLst/>
          </a:prstGeom>
          <a:noFill/>
          <a:ln>
            <a:noFill/>
          </a:ln>
        </p:spPr>
      </p:pic>
      <p:pic>
        <p:nvPicPr>
          <p:cNvPr id="252" name="Google Shape;252;p3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891500" y="980900"/>
            <a:ext cx="2777841" cy="2083377"/>
          </a:xfrm>
          <a:prstGeom prst="rect">
            <a:avLst/>
          </a:prstGeom>
          <a:noFill/>
          <a:ln>
            <a:noFill/>
          </a:ln>
        </p:spPr>
      </p:pic>
      <p:pic>
        <p:nvPicPr>
          <p:cNvPr id="253" name="Google Shape;253;p3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27163" y="3170549"/>
            <a:ext cx="2325801" cy="1744351"/>
          </a:xfrm>
          <a:prstGeom prst="rect">
            <a:avLst/>
          </a:prstGeom>
          <a:noFill/>
          <a:ln>
            <a:noFill/>
          </a:ln>
        </p:spPr>
      </p:pic>
      <p:pic>
        <p:nvPicPr>
          <p:cNvPr id="254" name="Google Shape;254;p3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133561" y="1686556"/>
            <a:ext cx="876875" cy="876892"/>
          </a:xfrm>
          <a:prstGeom prst="rect">
            <a:avLst/>
          </a:prstGeom>
          <a:noFill/>
          <a:ln>
            <a:noFill/>
          </a:ln>
        </p:spPr>
      </p:pic>
      <p:pic>
        <p:nvPicPr>
          <p:cNvPr id="255" name="Google Shape;255;p33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5688013" y="3399152"/>
            <a:ext cx="2981325" cy="1533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6" name="Google Shape;256;p33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3193524" y="3399151"/>
            <a:ext cx="2237880" cy="16783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596</Words>
  <Application>Microsoft Macintosh PowerPoint</Application>
  <PresentationFormat>Presentazione su schermo (16:9)</PresentationFormat>
  <Paragraphs>112</Paragraphs>
  <Slides>21</Slides>
  <Notes>21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21</vt:i4>
      </vt:variant>
    </vt:vector>
  </HeadingPairs>
  <TitlesOfParts>
    <vt:vector size="25" baseType="lpstr">
      <vt:lpstr>Nothing You Could Do</vt:lpstr>
      <vt:lpstr>Kalam</vt:lpstr>
      <vt:lpstr>Arial</vt:lpstr>
      <vt:lpstr>Simple Light</vt:lpstr>
      <vt:lpstr>Promozione sport acquatici LNI Aci Trezza</vt:lpstr>
      <vt:lpstr>Il nostro TEAM 🤿</vt:lpstr>
      <vt:lpstr>A CHI E’ RIVOLTO…!!</vt:lpstr>
      <vt:lpstr>promozione sport acquatici LNI Aci Trezza </vt:lpstr>
      <vt:lpstr>promozione sport acquatici LNI Aci Trezza </vt:lpstr>
      <vt:lpstr>promozione sport acquatici LNI Aci Trezza </vt:lpstr>
      <vt:lpstr>PERCHÉ....!!!!</vt:lpstr>
      <vt:lpstr>COSA…….!</vt:lpstr>
      <vt:lpstr>VELA…!</vt:lpstr>
      <vt:lpstr>CANOA…..!</vt:lpstr>
      <vt:lpstr>SNORKELING…..!</vt:lpstr>
      <vt:lpstr>TRY SCUBA DIVING….!  (BATTESIMO DEL MARE)</vt:lpstr>
      <vt:lpstr>BASIC DIVER……! </vt:lpstr>
      <vt:lpstr>COME….! </vt:lpstr>
      <vt:lpstr>COME….! </vt:lpstr>
      <vt:lpstr> </vt:lpstr>
      <vt:lpstr> </vt:lpstr>
      <vt:lpstr> </vt:lpstr>
      <vt:lpstr> </vt:lpstr>
      <vt:lpstr> </vt:lpstr>
      <vt:lpstr> </vt:lpstr>
    </vt:vector>
  </TitlesOfParts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Promozione sport acquatici LNI Aci Trezza</dc:title>
  <dc:creator>ragusa corrado</dc:creator>
  <cp:lastModifiedBy>Microsoft Office User</cp:lastModifiedBy>
  <cp:revision>2</cp:revision>
  <dcterms:modified xsi:type="dcterms:W3CDTF">2021-04-13T18:41:13Z</dcterms:modified>
</cp:coreProperties>
</file>