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Kalam" panose="02000000000000000000" pitchFamily="2" charset="77"/>
      <p:regular r:id="rId24"/>
      <p:bold r:id="rId25"/>
    </p:embeddedFont>
    <p:embeddedFont>
      <p:font typeface="Nothing You Could Do" panose="02000000000000000000" pitchFamily="2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3"/>
  </p:normalViewPr>
  <p:slideViewPr>
    <p:cSldViewPr snapToGrid="0">
      <p:cViewPr varScale="1">
        <p:scale>
          <a:sx n="145" d="100"/>
          <a:sy n="145" d="100"/>
        </p:scale>
        <p:origin x="6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c7e26f5c65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c7e26f5c65_2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c7e26f5c65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c7e26f5c65_2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7e26f5c65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7e26f5c65_2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7e26f5c65_2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c7e26f5c65_2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7e26f5c65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7e26f5c65_2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c273f4a9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cc273f4a9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7e26f5c65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7e26f5c65_2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7e26f5c65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7e26f5c65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c7e26f5c65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c7e26f5c65_2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c7e26f5c65_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c7e26f5c65_2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7e26f5c6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7e26f5c6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cc273f4a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cc273f4a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cc273f4a9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cc273f4a9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7e26f5c65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7e26f5c65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0d3fa76a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0d3fa76a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da4bdb6c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da4bdb6c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da4bdb9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da4bdb9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7e26f5c65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7e26f5c65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7e26f5c65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7e26f5c65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7e26f5c65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7e26f5c65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3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2.jpg"/><Relationship Id="rId7" Type="http://schemas.openxmlformats.org/officeDocument/2006/relationships/slide" Target="slide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445611" y="-5"/>
            <a:ext cx="80787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420300" y="496900"/>
            <a:ext cx="8303400" cy="18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endParaRPr b="1">
              <a:latin typeface="Nothing You Could Do"/>
              <a:ea typeface="Nothing You Could Do"/>
              <a:cs typeface="Nothing You Could Do"/>
              <a:sym typeface="Nothing You Could Do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579200" y="2834125"/>
            <a:ext cx="7874700" cy="79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Kalam"/>
                <a:ea typeface="Kalam"/>
                <a:cs typeface="Kalam"/>
                <a:sym typeface="Kalam"/>
              </a:rPr>
              <a:t>2021-2022</a:t>
            </a:r>
            <a:endParaRPr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CANOA…..!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433875" y="1869250"/>
            <a:ext cx="8520600" cy="28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4 LEZIONI PRATICHE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2 LEZIONE TEORICHE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UN DEBRIEFING DI FINE PROVA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UNA/DUE VOLTA/E LA SETTIMANA PER CIRCA UN’ORA </a:t>
            </a:r>
            <a:endParaRPr sz="1700"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(CONDIMETEO ED IMPEGNI PARTECIPANTI PERMETTENDO)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SIA DURANTE LA SETTIMANA CHE NEL WEEKEND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34" name="Google Shape;134;p22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SNORKELING…..!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>
            <a:off x="433875" y="1869250"/>
            <a:ext cx="8520600" cy="3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4 LEZIONI PRATICHE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4 LEZIONE TEORICHE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UN DEBRIEFING DI FINE PROVA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APP SU SMARTPHONE IN OMAGGIO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UNA/DUE VOLTA/E LA SETTIMANA PER CIRCA UN’ORA </a:t>
            </a:r>
            <a:endParaRPr sz="1700"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(CONDIMETEO ED IMPEGNI PARTECIPANTI PERMETTENDO)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SIA DURANTE LA SETTIMANA CHE NEL WEEKEND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43" name="Google Shape;143;p23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1008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TRY SCUBA DIVING….!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r>
              <a:rPr lang="it" sz="2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(BATTESIMO DEL MARE)</a:t>
            </a:r>
            <a:endParaRPr sz="2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33875" y="1869250"/>
            <a:ext cx="8520600" cy="29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1 PROVA IN MARE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1 LEZIONE TEORICA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1 DEBRIEFING DI FINE PROVA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UN GIORNO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PER ADULTI E BAMBINI (ragazzi)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52" name="Google Shape;152;p24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BASIC DIVER……!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433875" y="1869250"/>
            <a:ext cx="8520600" cy="31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 4 IMMERSIONI IN MARE CON ATTREZZATURA SUB 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4 LEZIONE TEORICHE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UN DEBRIEFING OGNI FINE PROVA 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UNA/DUE VOLTE LA SETTIMANA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APP SU SMARTPHONE IN OMAGGIO 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PER ADULTI, GIOVANI E BAMBINI (da 8 anni in su)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61" name="Google Shape;161;p25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COME….!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433875" y="1869250"/>
            <a:ext cx="8520600" cy="31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70" name="Google Shape;17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 txBox="1"/>
          <p:nvPr/>
        </p:nvSpPr>
        <p:spPr>
          <a:xfrm>
            <a:off x="75" y="29675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COME….!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1"/>
          </p:nvPr>
        </p:nvSpPr>
        <p:spPr>
          <a:xfrm>
            <a:off x="433875" y="1869250"/>
            <a:ext cx="8520600" cy="31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81" name="Google Shape;18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7"/>
          <p:cNvSpPr txBox="1"/>
          <p:nvPr/>
        </p:nvSpPr>
        <p:spPr>
          <a:xfrm>
            <a:off x="75" y="29675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latin typeface="Kalam"/>
                <a:ea typeface="Kalam"/>
                <a:cs typeface="Kalam"/>
                <a:sym typeface="Kalam"/>
              </a:rPr>
              <a:t>PHOENIX II</a:t>
            </a:r>
            <a:endParaRPr sz="2400" b="1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83" name="Google Shape;18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91" name="Google Shape;19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8"/>
          <p:cNvSpPr txBox="1"/>
          <p:nvPr/>
        </p:nvSpPr>
        <p:spPr>
          <a:xfrm>
            <a:off x="75" y="29675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93" name="Google Shape;19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931" y="1107281"/>
            <a:ext cx="2654200" cy="365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/>
          <p:cNvPicPr preferRelativeResize="0"/>
          <p:nvPr/>
        </p:nvPicPr>
        <p:blipFill rotWithShape="1">
          <a:blip r:embed="rId5">
            <a:alphaModFix/>
          </a:blip>
          <a:srcRect l="22255" r="23021"/>
          <a:stretch/>
        </p:blipFill>
        <p:spPr>
          <a:xfrm>
            <a:off x="3363400" y="726100"/>
            <a:ext cx="3176478" cy="43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27481" y="2085475"/>
            <a:ext cx="1704975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03" name="Google Shape;20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9"/>
          <p:cNvSpPr txBox="1"/>
          <p:nvPr/>
        </p:nvSpPr>
        <p:spPr>
          <a:xfrm>
            <a:off x="75" y="29675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05" name="Google Shape;20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750" y="1437175"/>
            <a:ext cx="4943825" cy="277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9725" y="1116250"/>
            <a:ext cx="3419650" cy="34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14" name="Google Shape;21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0"/>
          <p:cNvSpPr txBox="1"/>
          <p:nvPr/>
        </p:nvSpPr>
        <p:spPr>
          <a:xfrm>
            <a:off x="75" y="29675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16" name="Google Shape;21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9250" y="1178750"/>
            <a:ext cx="4419600" cy="331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1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23" name="Google Shape;223;p31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24" name="Google Shape;22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1"/>
          <p:cNvSpPr txBox="1"/>
          <p:nvPr/>
        </p:nvSpPr>
        <p:spPr>
          <a:xfrm>
            <a:off x="75" y="29675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26" name="Google Shape;22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875" y="1051550"/>
            <a:ext cx="3307224" cy="329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0025" y="3227675"/>
            <a:ext cx="3515150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9681" y="726100"/>
            <a:ext cx="4195850" cy="234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Il nostro TEAM </a:t>
            </a:r>
            <a:r>
              <a:rPr lang="it">
                <a:latin typeface="Kalam"/>
                <a:ea typeface="Kalam"/>
                <a:cs typeface="Kalam"/>
                <a:sym typeface="Kalam"/>
              </a:rPr>
              <a:t>🤿</a:t>
            </a:r>
            <a:endParaRPr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433875" y="1869250"/>
            <a:ext cx="8520600" cy="3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Referente Team: Corrado Ragusa</a:t>
            </a:r>
            <a:endParaRPr b="1"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Istruttore canoa: Antonio Serra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Istruttore subacquea: Luigi Sorrentino-Corrado Ragusa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Istruttore snorkeling: Luigi Sorrentino-Rossella Nicolosi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Istruttore vela : Corrado Ragusa 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Collaboratori: Tino Catania - Alessandra Bellassai - Giuseppe Sicali - Angelo Messina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altri soci Deleg. LNI Acitrezza che vorranno cooperare su base della propria disponibilità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2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35" name="Google Shape;235;p32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36" name="Google Shape;23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2"/>
          <p:cNvSpPr txBox="1"/>
          <p:nvPr/>
        </p:nvSpPr>
        <p:spPr>
          <a:xfrm>
            <a:off x="75" y="29675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38" name="Google Shape;23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862" y="2366623"/>
            <a:ext cx="1942860" cy="1195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2"/>
          <p:cNvPicPr preferRelativeResize="0"/>
          <p:nvPr/>
        </p:nvPicPr>
        <p:blipFill rotWithShape="1">
          <a:blip r:embed="rId5">
            <a:alphaModFix/>
          </a:blip>
          <a:srcRect r="2448"/>
          <a:stretch/>
        </p:blipFill>
        <p:spPr>
          <a:xfrm>
            <a:off x="433875" y="1771525"/>
            <a:ext cx="2925900" cy="184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2"/>
          <p:cNvPicPr preferRelativeResize="0"/>
          <p:nvPr/>
        </p:nvPicPr>
        <p:blipFill rotWithShape="1">
          <a:blip r:embed="rId4">
            <a:alphaModFix/>
          </a:blip>
          <a:srcRect l="4373" r="4899"/>
          <a:stretch/>
        </p:blipFill>
        <p:spPr>
          <a:xfrm>
            <a:off x="4471550" y="1688150"/>
            <a:ext cx="3433076" cy="212837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2"/>
          <p:cNvSpPr txBox="1"/>
          <p:nvPr/>
        </p:nvSpPr>
        <p:spPr>
          <a:xfrm>
            <a:off x="1014050" y="1111775"/>
            <a:ext cx="7037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latin typeface="Kalam"/>
                <a:ea typeface="Kalam"/>
                <a:cs typeface="Kalam"/>
                <a:sym typeface="Kalam"/>
              </a:rPr>
              <a:t>Canoe Intex</a:t>
            </a:r>
            <a:endParaRPr sz="1800" b="1"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3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48" name="Google Shape;248;p33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49" name="Google Shape;24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3"/>
          <p:cNvSpPr txBox="1"/>
          <p:nvPr/>
        </p:nvSpPr>
        <p:spPr>
          <a:xfrm>
            <a:off x="75" y="29675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251" name="Google Shape;25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750" y="932025"/>
            <a:ext cx="2777825" cy="208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1500" y="980900"/>
            <a:ext cx="2777841" cy="208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163" y="3170549"/>
            <a:ext cx="2325801" cy="174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3561" y="1686556"/>
            <a:ext cx="876875" cy="876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88013" y="3399152"/>
            <a:ext cx="2981325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93524" y="3399151"/>
            <a:ext cx="2237880" cy="167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2CC"/>
                </a:solidFill>
                <a:latin typeface="Kalam"/>
                <a:ea typeface="Kalam"/>
                <a:cs typeface="Kalam"/>
                <a:sym typeface="Kalam"/>
              </a:rPr>
              <a:t>A CHI E’ RIVOLTO…!!</a:t>
            </a:r>
            <a:endParaRPr>
              <a:solidFill>
                <a:srgbClr val="FFF2CC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433875" y="1417200"/>
            <a:ext cx="8520600" cy="33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PROGRAMMA PER GIOVANI E RAGAZZI FINO A 17 ANNI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PROGRAMMA SENIOR DAI 18 ANNI IN POI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Char char="➢"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non ci sono limiti di età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Char char="➢"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Domanda iscrizione Lega Navale Italiana (Vedi allegato)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Char char="➢"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occorre per tutti un certificato medico (non agonistico)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Char char="➢"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dichiarare se ci sono patologie particolari o traumi anche vecchi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Char char="➢"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cardiopatie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Char char="➢"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problemi respiratori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Char char="➢"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problemi con fratture o articolari che limitano i movimenti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lam"/>
              <a:buChar char="➢"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allergie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329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FFF2CC"/>
                </a:solidFill>
                <a:latin typeface="Kalam"/>
                <a:ea typeface="Kalam"/>
                <a:cs typeface="Kalam"/>
                <a:sym typeface="Kalam"/>
              </a:rPr>
              <a:t>COME ADERIRE……!</a:t>
            </a:r>
            <a:endParaRPr dirty="0">
              <a:solidFill>
                <a:srgbClr val="FFF2CC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FFF2CC"/>
                </a:solidFill>
                <a:latin typeface="Kalam"/>
                <a:ea typeface="Kalam"/>
                <a:cs typeface="Kalam"/>
                <a:sym typeface="Kalam"/>
              </a:rPr>
              <a:t>Compila la domanda di iscrizione disponibile su:</a:t>
            </a:r>
            <a:endParaRPr dirty="0">
              <a:solidFill>
                <a:srgbClr val="FFF2CC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2CC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FFF2CC"/>
                </a:solidFill>
                <a:latin typeface="Kalam"/>
                <a:ea typeface="Kalam"/>
                <a:cs typeface="Kalam"/>
                <a:sym typeface="Kalam"/>
              </a:rPr>
              <a:t>→ https://www.leganavale.it/aci-trezza</a:t>
            </a:r>
            <a:endParaRPr dirty="0">
              <a:solidFill>
                <a:srgbClr val="FFF2CC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FFF2CC"/>
                </a:solidFill>
                <a:latin typeface="Kalam"/>
                <a:ea typeface="Kalam"/>
                <a:cs typeface="Kalam"/>
                <a:sym typeface="Kalam"/>
              </a:rPr>
              <a:t>→ lniacitrezza.wordpress.com</a:t>
            </a:r>
            <a:endParaRPr dirty="0">
              <a:solidFill>
                <a:srgbClr val="FFF2CC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solidFill>
                  <a:srgbClr val="FFF2CC"/>
                </a:solidFill>
                <a:latin typeface="Kalam"/>
                <a:ea typeface="Kalam"/>
                <a:cs typeface="Kalam"/>
                <a:sym typeface="Kalam"/>
              </a:rPr>
              <a:t>→ su facebook: </a:t>
            </a:r>
            <a:r>
              <a:rPr lang="it-IT" dirty="0">
                <a:solidFill>
                  <a:srgbClr val="FFF2CC"/>
                </a:solidFill>
                <a:latin typeface="Kalam"/>
                <a:ea typeface="Kalam"/>
                <a:cs typeface="Kalam"/>
                <a:sym typeface="Kalam"/>
              </a:rPr>
              <a:t>Lega Navale Italiana Delegazione 	Acitrezza</a:t>
            </a:r>
            <a:r>
              <a:rPr lang="it" dirty="0">
                <a:solidFill>
                  <a:srgbClr val="FFF2CC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endParaRPr dirty="0">
              <a:solidFill>
                <a:srgbClr val="FFF2CC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2302032" y="-229857"/>
            <a:ext cx="4417400" cy="638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2050626" y="-308950"/>
            <a:ext cx="4469500" cy="64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PERCHÉ....!!!!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433875" y="1869250"/>
            <a:ext cx="8520600" cy="30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LA MOTIVAZIONE E’ IMPORTANTE E CAMBIA L’APPROCCIO ALLO SPORT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RAGAZZI	:					ADULTI: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Attrazione per il mare			Amore per il mare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Attrazione per uno sport     	Proseguire o approfondire un’esperienza già fatta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Spirito di competizione			Competizione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Spirito di esplorazione			Voglia di avventura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Spirito di squadra				Voglia di condivisione in team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Emulazione di modelli 			Hobby da esplorare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		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COSA…….!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433875" y="1869250"/>
            <a:ext cx="8520600" cy="23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QUALI SPORT PROPONIAMO…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u="sng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VELA (altura-derive)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u="sng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CANOA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u="sng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SNORKELING</a:t>
            </a: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u="sng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SUBACQUEA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/>
          <p:nvPr/>
        </p:nvSpPr>
        <p:spPr>
          <a:xfrm>
            <a:off x="0" y="0"/>
            <a:ext cx="9144000" cy="752700"/>
          </a:xfrm>
          <a:prstGeom prst="rect">
            <a:avLst/>
          </a:prstGeom>
          <a:solidFill>
            <a:srgbClr val="FFF2CC">
              <a:alpha val="8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433875" y="934075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VELA…!</a:t>
            </a:r>
            <a:endParaRPr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271775" y="1869250"/>
            <a:ext cx="8682600" cy="28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5 LEZIONI PRATICHE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2 LEZIONE TEORICHE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UN DEBRIEFING DI FINE PROVA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UNA/DUE VOLTA/E LA SETTIMANA PER CIRCA UN’ORA </a:t>
            </a:r>
            <a:endParaRPr sz="1700"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(CONDIMETEO ED IMPEGNI PARTECIPANTI PERMETTENDO)</a:t>
            </a:r>
            <a:endParaRPr sz="1300"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3F3F3"/>
                </a:solidFill>
                <a:latin typeface="Kalam"/>
                <a:ea typeface="Kalam"/>
                <a:cs typeface="Kalam"/>
                <a:sym typeface="Kalam"/>
              </a:rPr>
              <a:t>SIA DURANTE LA SETTIMANA CHE NEL WEEKEND</a:t>
            </a: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148750" y="16781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Kalam"/>
                <a:ea typeface="Kalam"/>
                <a:cs typeface="Kalam"/>
                <a:sym typeface="Kalam"/>
              </a:rPr>
              <a:t>promozione sport acquatici LNI Aci Trezza</a:t>
            </a:r>
            <a:r>
              <a:rPr lang="it" sz="1400">
                <a:latin typeface="Kalam"/>
                <a:ea typeface="Kalam"/>
                <a:cs typeface="Kalam"/>
                <a:sym typeface="Kalam"/>
              </a:rPr>
              <a:t> </a:t>
            </a:r>
            <a:endParaRPr sz="1400"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id="125" name="Google Shape;125;p21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0003" y="38869"/>
            <a:ext cx="1079343" cy="68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596</Words>
  <Application>Microsoft Macintosh PowerPoint</Application>
  <PresentationFormat>Presentazione su schermo (16:9)</PresentationFormat>
  <Paragraphs>112</Paragraphs>
  <Slides>21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5" baseType="lpstr">
      <vt:lpstr>Nothing You Could Do</vt:lpstr>
      <vt:lpstr>Kalam</vt:lpstr>
      <vt:lpstr>Arial</vt:lpstr>
      <vt:lpstr>Simple Light</vt:lpstr>
      <vt:lpstr>Promozione sport acquatici LNI Aci Trezza</vt:lpstr>
      <vt:lpstr>Il nostro TEAM 🤿</vt:lpstr>
      <vt:lpstr>A CHI E’ RIVOLTO…!!</vt:lpstr>
      <vt:lpstr>promozione sport acquatici LNI Aci Trezza </vt:lpstr>
      <vt:lpstr>promozione sport acquatici LNI Aci Trezza </vt:lpstr>
      <vt:lpstr>promozione sport acquatici LNI Aci Trezza </vt:lpstr>
      <vt:lpstr>PERCHÉ....!!!!</vt:lpstr>
      <vt:lpstr>COSA…….!</vt:lpstr>
      <vt:lpstr>VELA…!</vt:lpstr>
      <vt:lpstr>CANOA…..!</vt:lpstr>
      <vt:lpstr>SNORKELING…..!</vt:lpstr>
      <vt:lpstr>TRY SCUBA DIVING….!  (BATTESIMO DEL MARE)</vt:lpstr>
      <vt:lpstr>BASIC DIVER……! </vt:lpstr>
      <vt:lpstr>COME….! </vt:lpstr>
      <vt:lpstr>COME….!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Promozione sport acquatici LNI Aci Trezza</dc:title>
  <dc:creator>ragusa corrado</dc:creator>
  <cp:lastModifiedBy>Microsoft Office User</cp:lastModifiedBy>
  <cp:revision>2</cp:revision>
  <dcterms:modified xsi:type="dcterms:W3CDTF">2021-04-13T18:41:13Z</dcterms:modified>
</cp:coreProperties>
</file>