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embeddedFontLst>
    <p:embeddedFont>
      <p:font typeface="Kalam" panose="02000000000000000000" pitchFamily="2" charset="77"/>
      <p:regular r:id="rId24"/>
      <p:bold r:id="rId25"/>
    </p:embeddedFont>
    <p:embeddedFont>
      <p:font typeface="Nothing You Could Do" panose="02000000000000000000" pitchFamily="2" charset="0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03"/>
  </p:normalViewPr>
  <p:slideViewPr>
    <p:cSldViewPr snapToGrid="0">
      <p:cViewPr varScale="1">
        <p:scale>
          <a:sx n="145" d="100"/>
          <a:sy n="145" d="100"/>
        </p:scale>
        <p:origin x="680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c7e26f5c65_2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c7e26f5c65_2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c7e26f5c65_2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c7e26f5c65_2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c7e26f5c65_2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c7e26f5c65_2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c7e26f5c65_2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c7e26f5c65_2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c7e26f5c65_2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c7e26f5c65_2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cc273f4a95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cc273f4a95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c7e26f5c65_2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c7e26f5c65_2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c7e26f5c65_2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c7e26f5c65_2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c7e26f5c65_2_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c7e26f5c65_2_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c7e26f5c65_2_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c7e26f5c65_2_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c7e26f5c65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c7e26f5c65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cc273f4a9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cc273f4a9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cc273f4a9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cc273f4a9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c7e26f5c65_2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c7e26f5c65_2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d0d3fa76a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d0d3fa76a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cda4bdb6c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cda4bdb6c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cda4bdb99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cda4bdb99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c7e26f5c65_0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c7e26f5c65_0_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c7e26f5c65_0_2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c7e26f5c65_0_2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c7e26f5c65_2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c7e26f5c65_2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slide" Target="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slide" Target="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slide" Target="slid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slide" Target="slide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jpe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eg"/><Relationship Id="rId4" Type="http://schemas.openxmlformats.org/officeDocument/2006/relationships/image" Target="../media/image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3.jpe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2.jpeg"/><Relationship Id="rId7" Type="http://schemas.openxmlformats.org/officeDocument/2006/relationships/slide" Target="slide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slide" Target="slide11.xml"/><Relationship Id="rId5" Type="http://schemas.openxmlformats.org/officeDocument/2006/relationships/slide" Target="slide10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eg"/><Relationship Id="rId4" Type="http://schemas.openxmlformats.org/officeDocument/2006/relationships/slide" Target="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 amt="21000"/>
          </a:blip>
          <a:stretch>
            <a:fillRect/>
          </a:stretch>
        </p:blipFill>
        <p:spPr>
          <a:xfrm>
            <a:off x="445611" y="-5"/>
            <a:ext cx="807878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420300" y="496900"/>
            <a:ext cx="8303400" cy="180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endParaRPr b="1">
              <a:latin typeface="Nothing You Could Do"/>
              <a:ea typeface="Nothing You Could Do"/>
              <a:cs typeface="Nothing You Could Do"/>
              <a:sym typeface="Nothing You Could Do"/>
            </a:endParaRP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"/>
          </p:nvPr>
        </p:nvSpPr>
        <p:spPr>
          <a:xfrm>
            <a:off x="579200" y="2834125"/>
            <a:ext cx="7874700" cy="792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Kalam"/>
                <a:ea typeface="Kalam"/>
                <a:cs typeface="Kalam"/>
                <a:sym typeface="Kalam"/>
              </a:rPr>
              <a:t>2021-2022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fade/>
      </p:transition>
    </mc:Choice>
    <mc:Fallback xmlns:mv="urn:schemas-microsoft-com:mac:vml" xmlns="">
      <mp:transition xmlns:mp="http://schemas.microsoft.com/office/mac/powerpoint/2008/main"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CANOA…..!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32" name="Google Shape;132;p22"/>
          <p:cNvSpPr txBox="1">
            <a:spLocks noGrp="1"/>
          </p:cNvSpPr>
          <p:nvPr>
            <p:ph type="body" idx="1"/>
          </p:nvPr>
        </p:nvSpPr>
        <p:spPr>
          <a:xfrm>
            <a:off x="433875" y="1869250"/>
            <a:ext cx="8520600" cy="283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4 LEZIONI PRATICHE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2 LEZIONE TEORICHE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UN DEBRIEFING DI FINE PROVA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UNA/DUE VOLTA/E LA SETTIMANA PER CIRCA UN’ORA </a:t>
            </a:r>
            <a:endParaRPr sz="170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(CONDIMETEO ED IMPEGNI PARTECIPANTI PERMETTENDO)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SIA DURANTE LA SETTIMANA CHE NEL WEEKEND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33" name="Google Shape;133;p22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34" name="Google Shape;134;p22">
            <a:hlinkClick r:id="rId4" action="ppaction://hlinksldjump"/>
          </p:cNvPr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3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SNORKELING…..!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41" name="Google Shape;141;p23"/>
          <p:cNvSpPr txBox="1">
            <a:spLocks noGrp="1"/>
          </p:cNvSpPr>
          <p:nvPr>
            <p:ph type="body" idx="1"/>
          </p:nvPr>
        </p:nvSpPr>
        <p:spPr>
          <a:xfrm>
            <a:off x="433875" y="1869250"/>
            <a:ext cx="8520600" cy="32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4 LEZIONI PRATICHE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4 LEZIONE TEORICHE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UN DEBRIEFING DI FINE PROVA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APP SU SMARTPHONE IN OMAGGIO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UNA/DUE VOLTA/E LA SETTIMANA PER CIRCA UN’ORA </a:t>
            </a:r>
            <a:endParaRPr sz="170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(CONDIMETEO ED IMPEGNI PARTECIPANTI PERMETTENDO)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SIA DURANTE LA SETTIMANA CHE NEL WEEKEND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42" name="Google Shape;142;p23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43" name="Google Shape;143;p23">
            <a:hlinkClick r:id="rId4" action="ppaction://hlinksldjump"/>
          </p:cNvPr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4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4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1008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TRY SCUBA DIVING….!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 </a:t>
            </a:r>
            <a:r>
              <a:rPr lang="it" sz="2000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(BATTESIMO DEL MARE)</a:t>
            </a:r>
            <a:endParaRPr sz="2000"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50" name="Google Shape;150;p24"/>
          <p:cNvSpPr txBox="1">
            <a:spLocks noGrp="1"/>
          </p:cNvSpPr>
          <p:nvPr>
            <p:ph type="body" idx="1"/>
          </p:nvPr>
        </p:nvSpPr>
        <p:spPr>
          <a:xfrm>
            <a:off x="433875" y="1869250"/>
            <a:ext cx="8520600" cy="295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 </a:t>
            </a: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1 PROVA IN MARE 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1 LEZIONE TEORICA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1 DEBRIEFING DI FINE PROVA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UN GIORNO 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PER ADULTI E BAMBINI (ragazzi)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51" name="Google Shape;151;p24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52" name="Google Shape;152;p24">
            <a:hlinkClick r:id="rId4" action="ppaction://hlinksldjump"/>
          </p:cNvPr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5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5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BASIC DIVER……! 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59" name="Google Shape;159;p25"/>
          <p:cNvSpPr txBox="1">
            <a:spLocks noGrp="1"/>
          </p:cNvSpPr>
          <p:nvPr>
            <p:ph type="body" idx="1"/>
          </p:nvPr>
        </p:nvSpPr>
        <p:spPr>
          <a:xfrm>
            <a:off x="433875" y="1869250"/>
            <a:ext cx="8520600" cy="314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 4 IMMERSIONI IN MARE CON ATTREZZATURA SUB 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4 LEZIONE TEORICHE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UN DEBRIEFING OGNI FINE PROVA 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UNA/DUE VOLTE LA SETTIMANA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APP SU SMARTPHONE IN OMAGGIO 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PER ADULTI, GIOVANI E BAMBINI (da 8 anni in su)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60" name="Google Shape;160;p25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61" name="Google Shape;161;p25">
            <a:hlinkClick r:id="rId4" action="ppaction://hlinksldjump"/>
          </p:cNvPr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6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COME….! 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68" name="Google Shape;168;p26"/>
          <p:cNvSpPr txBox="1">
            <a:spLocks noGrp="1"/>
          </p:cNvSpPr>
          <p:nvPr>
            <p:ph type="body" idx="1"/>
          </p:nvPr>
        </p:nvSpPr>
        <p:spPr>
          <a:xfrm>
            <a:off x="433875" y="1869250"/>
            <a:ext cx="8520600" cy="314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69" name="Google Shape;169;p26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70" name="Google Shape;170;p2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6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6"/>
          <p:cNvSpPr txBox="1"/>
          <p:nvPr/>
        </p:nvSpPr>
        <p:spPr>
          <a:xfrm>
            <a:off x="75" y="296750"/>
            <a:ext cx="9144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7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7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COME….! 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79" name="Google Shape;179;p27"/>
          <p:cNvSpPr txBox="1">
            <a:spLocks noGrp="1"/>
          </p:cNvSpPr>
          <p:nvPr>
            <p:ph type="body" idx="1"/>
          </p:nvPr>
        </p:nvSpPr>
        <p:spPr>
          <a:xfrm>
            <a:off x="433875" y="1869250"/>
            <a:ext cx="8520600" cy="314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80" name="Google Shape;180;p27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81" name="Google Shape;181;p2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7"/>
          <p:cNvSpPr txBox="1"/>
          <p:nvPr/>
        </p:nvSpPr>
        <p:spPr>
          <a:xfrm>
            <a:off x="75" y="296750"/>
            <a:ext cx="9144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2400" b="1">
                <a:latin typeface="Kalam"/>
                <a:ea typeface="Kalam"/>
                <a:cs typeface="Kalam"/>
                <a:sym typeface="Kalam"/>
              </a:rPr>
              <a:t>PHOENIX II</a:t>
            </a:r>
            <a:endParaRPr sz="2400" b="1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83" name="Google Shape;183;p27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8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8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 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90" name="Google Shape;190;p28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91" name="Google Shape;191;p28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Google Shape;192;p28"/>
          <p:cNvSpPr txBox="1"/>
          <p:nvPr/>
        </p:nvSpPr>
        <p:spPr>
          <a:xfrm>
            <a:off x="75" y="296750"/>
            <a:ext cx="9144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93" name="Google Shape;193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6931" y="1107281"/>
            <a:ext cx="2654200" cy="3654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28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3400" y="726100"/>
            <a:ext cx="3176478" cy="4347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27481" y="2085475"/>
            <a:ext cx="1704975" cy="267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9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9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 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02" name="Google Shape;202;p29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203" name="Google Shape;203;p29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29"/>
          <p:cNvSpPr txBox="1"/>
          <p:nvPr/>
        </p:nvSpPr>
        <p:spPr>
          <a:xfrm>
            <a:off x="75" y="296750"/>
            <a:ext cx="9144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205" name="Google Shape;20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750" y="1437175"/>
            <a:ext cx="4943825" cy="277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39725" y="1116250"/>
            <a:ext cx="3419650" cy="341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0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30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 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13" name="Google Shape;213;p30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214" name="Google Shape;214;p30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30"/>
          <p:cNvSpPr txBox="1"/>
          <p:nvPr/>
        </p:nvSpPr>
        <p:spPr>
          <a:xfrm>
            <a:off x="75" y="296750"/>
            <a:ext cx="9144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216" name="Google Shape;21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99250" y="1178750"/>
            <a:ext cx="4419600" cy="33104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1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31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 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23" name="Google Shape;223;p31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224" name="Google Shape;224;p31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1"/>
          <p:cNvSpPr txBox="1"/>
          <p:nvPr/>
        </p:nvSpPr>
        <p:spPr>
          <a:xfrm>
            <a:off x="75" y="296750"/>
            <a:ext cx="9144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226" name="Google Shape;226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3875" y="1051550"/>
            <a:ext cx="3307224" cy="329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30025" y="3227675"/>
            <a:ext cx="3515150" cy="172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89681" y="726100"/>
            <a:ext cx="4195850" cy="2341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Il nostro TEAM </a:t>
            </a:r>
            <a:r>
              <a:rPr lang="it">
                <a:latin typeface="Kalam"/>
                <a:ea typeface="Kalam"/>
                <a:cs typeface="Kalam"/>
                <a:sym typeface="Kalam"/>
              </a:rPr>
              <a:t>🤿</a:t>
            </a:r>
            <a:endParaRPr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63" name="Google Shape;63;p14"/>
          <p:cNvSpPr txBox="1">
            <a:spLocks noGrp="1"/>
          </p:cNvSpPr>
          <p:nvPr>
            <p:ph type="body" idx="1"/>
          </p:nvPr>
        </p:nvSpPr>
        <p:spPr>
          <a:xfrm>
            <a:off x="433875" y="1869250"/>
            <a:ext cx="8520600" cy="30446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b="1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Referente Team: Corrado Ragusa</a:t>
            </a:r>
            <a:endParaRPr b="1"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0000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Istruttore canoa: Antonio Serra</a:t>
            </a:r>
            <a:endParaRPr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Istruttore subacquea: Luigi Sorrentino-Corrado Ragusa</a:t>
            </a:r>
            <a:endParaRPr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Istruttore snorkeling: Luigi Sorrentino-Rossella Nicolosi</a:t>
            </a:r>
            <a:endParaRPr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Istruttore vela : Corrado Ragusa </a:t>
            </a:r>
            <a:endParaRPr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Collaboratori: </a:t>
            </a:r>
            <a:r>
              <a:rPr lang="it-IT" dirty="0" err="1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Agatino</a:t>
            </a: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 Catania - Alessandra Bellassai - Giuseppe Sicali - Angelo Messina</a:t>
            </a:r>
            <a:endParaRPr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altri soci Deleg. LNI Acitrezza coopere</a:t>
            </a:r>
            <a:r>
              <a:rPr lang="it-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ranno</a:t>
            </a: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 su base d</a:t>
            </a:r>
            <a:r>
              <a:rPr lang="it-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i</a:t>
            </a: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 disponibilità</a:t>
            </a:r>
            <a:endParaRPr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2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32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 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35" name="Google Shape;235;p32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236" name="Google Shape;236;p32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2"/>
          <p:cNvSpPr txBox="1"/>
          <p:nvPr/>
        </p:nvSpPr>
        <p:spPr>
          <a:xfrm>
            <a:off x="75" y="296750"/>
            <a:ext cx="9144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238" name="Google Shape;238;p32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862" y="2366623"/>
            <a:ext cx="1942860" cy="1195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32"/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3875" y="1771525"/>
            <a:ext cx="2925900" cy="1844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2"/>
          <p:cNvPicPr preferRelativeResize="0"/>
          <p:nvPr/>
        </p:nvPicPr>
        <p:blipFill rotWithShape="1"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71550" y="1688150"/>
            <a:ext cx="3433076" cy="2128374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32"/>
          <p:cNvSpPr txBox="1"/>
          <p:nvPr/>
        </p:nvSpPr>
        <p:spPr>
          <a:xfrm>
            <a:off x="1014050" y="1111775"/>
            <a:ext cx="7037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 b="1">
                <a:latin typeface="Kalam"/>
                <a:ea typeface="Kalam"/>
                <a:cs typeface="Kalam"/>
                <a:sym typeface="Kalam"/>
              </a:rPr>
              <a:t>Canoe Intex</a:t>
            </a:r>
            <a:endParaRPr sz="1800" b="1"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3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33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 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248" name="Google Shape;248;p33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249" name="Google Shape;249;p33"/>
          <p:cNvPicPr preferRelativeResize="0"/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33"/>
          <p:cNvSpPr txBox="1"/>
          <p:nvPr/>
        </p:nvSpPr>
        <p:spPr>
          <a:xfrm>
            <a:off x="75" y="296750"/>
            <a:ext cx="9144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400" b="1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251" name="Google Shape;251;p33"/>
          <p:cNvPicPr preferRelativeResize="0"/>
          <p:nvPr/>
        </p:nvPicPr>
        <p:blipFill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8750" y="932025"/>
            <a:ext cx="2777825" cy="2083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33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91500" y="980900"/>
            <a:ext cx="2777841" cy="20833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33"/>
          <p:cNvPicPr preferRelativeResize="0"/>
          <p:nvPr/>
        </p:nvPicPr>
        <p:blipFill>
          <a:blip r:embed="rId6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7163" y="3170549"/>
            <a:ext cx="2325801" cy="1744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33"/>
          <p:cNvPicPr preferRelativeResize="0"/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3561" y="1686556"/>
            <a:ext cx="876875" cy="876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688013" y="3399152"/>
            <a:ext cx="2981325" cy="153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33"/>
          <p:cNvPicPr preferRelativeResize="0"/>
          <p:nvPr/>
        </p:nvPicPr>
        <p:blipFill>
          <a:blip r:embed="rId9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3524" y="3399151"/>
            <a:ext cx="2237880" cy="1678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2CC"/>
                </a:solidFill>
                <a:latin typeface="Kalam"/>
                <a:ea typeface="Kalam"/>
                <a:cs typeface="Kalam"/>
                <a:sym typeface="Kalam"/>
              </a:rPr>
              <a:t>A CHI E’ RIVOLTO…!!</a:t>
            </a:r>
            <a:endParaRPr>
              <a:solidFill>
                <a:srgbClr val="FFF2CC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72" name="Google Shape;72;p15"/>
          <p:cNvSpPr txBox="1">
            <a:spLocks noGrp="1"/>
          </p:cNvSpPr>
          <p:nvPr>
            <p:ph type="body" idx="1"/>
          </p:nvPr>
        </p:nvSpPr>
        <p:spPr>
          <a:xfrm>
            <a:off x="433875" y="1417200"/>
            <a:ext cx="8520600" cy="332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PROGRAMMA PER GIOVANI E RAGAZZI FINO A 17 ANNI 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PROGRAMMA SENIOR DAI 18 ANNI IN POI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Kalam"/>
              <a:buChar char="➢"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non ci sono limiti di età 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Kalam"/>
              <a:buChar char="➢"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Domanda iscrizione Lega Navale Italiana (Vedi allegato)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Kalam"/>
              <a:buChar char="➢"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occorre per tutti un certificato medico (non agonistico)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Kalam"/>
              <a:buChar char="➢"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dichiarare se ci sono patologie particolari o traumi anche vecchi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Kalam"/>
              <a:buChar char="➢"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cardiopatie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Kalam"/>
              <a:buChar char="➢"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problemi respiratori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Kalam"/>
              <a:buChar char="➢"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problemi con fratture o articolari che limitano i movimenti 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Kalam"/>
              <a:buChar char="➢"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allergie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74" name="Google Shape;74;p15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3293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FF2CC"/>
                </a:solidFill>
                <a:latin typeface="Kalam"/>
                <a:ea typeface="Kalam"/>
                <a:cs typeface="Kalam"/>
                <a:sym typeface="Kalam"/>
              </a:rPr>
              <a:t>COME ADERIRE……!</a:t>
            </a:r>
            <a:endParaRPr dirty="0">
              <a:solidFill>
                <a:srgbClr val="FFF2CC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FF2CC"/>
                </a:solidFill>
                <a:latin typeface="Kalam"/>
                <a:ea typeface="Kalam"/>
                <a:cs typeface="Kalam"/>
                <a:sym typeface="Kalam"/>
              </a:rPr>
              <a:t>Compila la domanda di iscrizione disponibile su:</a:t>
            </a:r>
            <a:endParaRPr dirty="0">
              <a:solidFill>
                <a:srgbClr val="FFF2CC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FFF2CC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FF2CC"/>
                </a:solidFill>
                <a:latin typeface="Kalam"/>
                <a:ea typeface="Kalam"/>
                <a:cs typeface="Kalam"/>
                <a:sym typeface="Kalam"/>
              </a:rPr>
              <a:t>→ https://www.leganavale.it/aci-trezza</a:t>
            </a:r>
            <a:endParaRPr dirty="0">
              <a:solidFill>
                <a:srgbClr val="FFF2CC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FF2CC"/>
                </a:solidFill>
                <a:latin typeface="Kalam"/>
                <a:ea typeface="Kalam"/>
                <a:cs typeface="Kalam"/>
                <a:sym typeface="Kalam"/>
              </a:rPr>
              <a:t>→ lniacitrezza.wordpress.com</a:t>
            </a:r>
            <a:endParaRPr dirty="0">
              <a:solidFill>
                <a:srgbClr val="FFF2CC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FF2CC"/>
                </a:solidFill>
                <a:latin typeface="Kalam"/>
                <a:ea typeface="Kalam"/>
                <a:cs typeface="Kalam"/>
                <a:sym typeface="Kalam"/>
              </a:rPr>
              <a:t>→ su facebook: </a:t>
            </a:r>
            <a:r>
              <a:rPr lang="it-IT" dirty="0">
                <a:solidFill>
                  <a:srgbClr val="FFF2CC"/>
                </a:solidFill>
                <a:latin typeface="Kalam"/>
                <a:ea typeface="Kalam"/>
                <a:cs typeface="Kalam"/>
                <a:sym typeface="Kalam"/>
              </a:rPr>
              <a:t>Lega Navale Italiana Delegazione 	Acitrezza</a:t>
            </a:r>
            <a:r>
              <a:rPr lang="it" dirty="0">
                <a:solidFill>
                  <a:srgbClr val="FFF2CC"/>
                </a:solidFill>
                <a:latin typeface="Kalam"/>
                <a:ea typeface="Kalam"/>
                <a:cs typeface="Kalam"/>
                <a:sym typeface="Kalam"/>
              </a:rPr>
              <a:t> </a:t>
            </a:r>
            <a:endParaRPr dirty="0">
              <a:solidFill>
                <a:srgbClr val="FFF2CC"/>
              </a:solidFill>
              <a:latin typeface="Kalam"/>
              <a:ea typeface="Kalam"/>
              <a:cs typeface="Kalam"/>
              <a:sym typeface="Kala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7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89" name="Google Shape;89;p17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5400000">
            <a:off x="2302032" y="-229857"/>
            <a:ext cx="4417400" cy="6382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8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97" name="Google Shape;97;p18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8"/>
          <p:cNvPicPr preferRelativeResize="0"/>
          <p:nvPr/>
        </p:nvPicPr>
        <p:blipFill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-5400000">
            <a:off x="2050626" y="-308950"/>
            <a:ext cx="4469500" cy="643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PERCHÉ....!!!!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169332" y="1869250"/>
            <a:ext cx="8974667" cy="30446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LA MOTIVAZIONE E’ IMPORTANTE E CAMBIA L’APPROCCIO ALLO SPORT</a:t>
            </a:r>
            <a:endParaRPr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	</a:t>
            </a: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RAGAZZI:			</a:t>
            </a:r>
            <a:r>
              <a:rPr lang="it-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	</a:t>
            </a: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ADULTI:</a:t>
            </a:r>
            <a:endParaRPr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Attrazione per il mare	</a:t>
            </a:r>
            <a:r>
              <a:rPr lang="it-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		</a:t>
            </a: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Amore per il mare</a:t>
            </a:r>
            <a:endParaRPr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Attrazione per uno sport     </a:t>
            </a:r>
            <a:r>
              <a:rPr lang="it-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              </a:t>
            </a:r>
            <a:r>
              <a:rPr lang="it-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	A</a:t>
            </a: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pprofondire un’esperienza </a:t>
            </a:r>
            <a:r>
              <a:rPr lang="it-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già fatta</a:t>
            </a:r>
            <a:endParaRPr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Spirito di competizione			Competizione</a:t>
            </a:r>
            <a:endParaRPr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Spirito di esplorazione			Voglia di avventura</a:t>
            </a:r>
            <a:endParaRPr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Spirito di squadra				Voglia di condivisione in team</a:t>
            </a:r>
            <a:endParaRPr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Emulazione di modelli 			Hobby da esplorare</a:t>
            </a:r>
            <a:endParaRPr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dirty="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		</a:t>
            </a:r>
            <a:endParaRPr dirty="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06" name="Google Shape;106;p19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07" name="Google Shape;107;p19"/>
          <p:cNvPicPr preferRelativeResize="0"/>
          <p:nvPr/>
        </p:nvPicPr>
        <p:blipFill rotWithShape="1">
          <a:blip r:embed="rId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COSA…….!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14" name="Google Shape;114;p20"/>
          <p:cNvSpPr txBox="1">
            <a:spLocks noGrp="1"/>
          </p:cNvSpPr>
          <p:nvPr>
            <p:ph type="body" idx="1"/>
          </p:nvPr>
        </p:nvSpPr>
        <p:spPr>
          <a:xfrm>
            <a:off x="433875" y="1869250"/>
            <a:ext cx="8520600" cy="23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QUALI SPORT PROPONIAMO…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u="sng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VELA (altura-derive)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u="sng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CANOA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u="sng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SNORKELING</a:t>
            </a: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 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u="sng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SUBACQUEA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15" name="Google Shape;115;p20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16" name="Google Shape;116;p20"/>
          <p:cNvPicPr preferRelativeResize="0"/>
          <p:nvPr/>
        </p:nvPicPr>
        <p:blipFill rotWithShape="1">
          <a:blip r:embed="rId8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/>
          <p:nvPr/>
        </p:nvSpPr>
        <p:spPr>
          <a:xfrm>
            <a:off x="0" y="0"/>
            <a:ext cx="9144000" cy="752700"/>
          </a:xfrm>
          <a:prstGeom prst="rect">
            <a:avLst/>
          </a:prstGeom>
          <a:solidFill>
            <a:srgbClr val="FFF2CC">
              <a:alpha val="8431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433875" y="934075"/>
            <a:ext cx="8520600" cy="572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Kalam"/>
                <a:ea typeface="Kalam"/>
                <a:cs typeface="Kalam"/>
                <a:sym typeface="Kalam"/>
              </a:rPr>
              <a:t>VELA…!</a:t>
            </a:r>
            <a:endParaRPr>
              <a:solidFill>
                <a:srgbClr val="FFFFFF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23" name="Google Shape;123;p21"/>
          <p:cNvSpPr txBox="1">
            <a:spLocks noGrp="1"/>
          </p:cNvSpPr>
          <p:nvPr>
            <p:ph type="body" idx="1"/>
          </p:nvPr>
        </p:nvSpPr>
        <p:spPr>
          <a:xfrm>
            <a:off x="271775" y="1869250"/>
            <a:ext cx="8682600" cy="283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5 LEZIONI PRATICHE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2 LEZIONE TEORICHE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UN DEBRIEFING DI FINE PROVA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UNA/DUE VOLTA/E LA SETTIMANA PER CIRCA UN’ORA </a:t>
            </a:r>
            <a:endParaRPr sz="170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(CONDIMETEO ED IMPEGNI PARTECIPANTI PERMETTENDO)</a:t>
            </a:r>
            <a:endParaRPr sz="1300"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3F3F3"/>
                </a:solidFill>
                <a:latin typeface="Kalam"/>
                <a:ea typeface="Kalam"/>
                <a:cs typeface="Kalam"/>
                <a:sym typeface="Kalam"/>
              </a:rPr>
              <a:t>SIA DURANTE LA SETTIMANA CHE NEL WEEKEND</a:t>
            </a: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3F3F3"/>
              </a:solidFill>
              <a:latin typeface="Kalam"/>
              <a:ea typeface="Kalam"/>
              <a:cs typeface="Kalam"/>
              <a:sym typeface="Kalam"/>
            </a:endParaRPr>
          </a:p>
        </p:txBody>
      </p:sp>
      <p:sp>
        <p:nvSpPr>
          <p:cNvPr id="124" name="Google Shape;124;p21"/>
          <p:cNvSpPr txBox="1">
            <a:spLocks noGrp="1"/>
          </p:cNvSpPr>
          <p:nvPr>
            <p:ph type="title"/>
          </p:nvPr>
        </p:nvSpPr>
        <p:spPr>
          <a:xfrm>
            <a:off x="148750" y="167813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" sz="1400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promozione sport acquatici LNI Aci Trezza</a:t>
            </a:r>
            <a:r>
              <a:rPr lang="it" sz="1400">
                <a:latin typeface="Kalam"/>
                <a:ea typeface="Kalam"/>
                <a:cs typeface="Kalam"/>
                <a:sym typeface="Kalam"/>
              </a:rPr>
              <a:t> </a:t>
            </a:r>
            <a:endParaRPr sz="1400">
              <a:latin typeface="Kalam"/>
              <a:ea typeface="Kalam"/>
              <a:cs typeface="Kalam"/>
              <a:sym typeface="Kalam"/>
            </a:endParaRPr>
          </a:p>
        </p:txBody>
      </p:sp>
      <p:pic>
        <p:nvPicPr>
          <p:cNvPr id="125" name="Google Shape;125;p21">
            <a:hlinkClick r:id="rId4" action="ppaction://hlinksldjump"/>
          </p:cNvPr>
          <p:cNvPicPr preferRelativeResize="0"/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90003" y="38869"/>
            <a:ext cx="1079343" cy="6872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593</Words>
  <Application>Microsoft Macintosh PowerPoint</Application>
  <PresentationFormat>Presentazione su schermo (16:9)</PresentationFormat>
  <Paragraphs>112</Paragraphs>
  <Slides>21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5" baseType="lpstr">
      <vt:lpstr>Nothing You Could Do</vt:lpstr>
      <vt:lpstr>Arial</vt:lpstr>
      <vt:lpstr>Kalam</vt:lpstr>
      <vt:lpstr>Simple Light</vt:lpstr>
      <vt:lpstr>Promozione sport acquatici LNI Aci Trezza</vt:lpstr>
      <vt:lpstr>Il nostro TEAM 🤿</vt:lpstr>
      <vt:lpstr>A CHI E’ RIVOLTO…!!</vt:lpstr>
      <vt:lpstr>promozione sport acquatici LNI Aci Trezza </vt:lpstr>
      <vt:lpstr>promozione sport acquatici LNI Aci Trezza </vt:lpstr>
      <vt:lpstr>promozione sport acquatici LNI Aci Trezza </vt:lpstr>
      <vt:lpstr>PERCHÉ....!!!!</vt:lpstr>
      <vt:lpstr>COSA…….!</vt:lpstr>
      <vt:lpstr>VELA…!</vt:lpstr>
      <vt:lpstr>CANOA…..!</vt:lpstr>
      <vt:lpstr>SNORKELING…..!</vt:lpstr>
      <vt:lpstr>TRY SCUBA DIVING….!  (BATTESIMO DEL MARE)</vt:lpstr>
      <vt:lpstr>BASIC DIVER……! </vt:lpstr>
      <vt:lpstr>COME….! </vt:lpstr>
      <vt:lpstr>COME….! 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Promozione sport acquatici LNI Aci Trezza</dc:title>
  <dc:creator>ragusa corrado</dc:creator>
  <cp:lastModifiedBy>Microsoft Office User</cp:lastModifiedBy>
  <cp:revision>6</cp:revision>
  <cp:lastPrinted>2021-04-19T14:31:09Z</cp:lastPrinted>
  <dcterms:created xsi:type="dcterms:W3CDTF">2021-05-12T21:20:21Z</dcterms:created>
  <dcterms:modified xsi:type="dcterms:W3CDTF">2021-05-15T18:53:53Z</dcterms:modified>
</cp:coreProperties>
</file>