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Kalam" panose="02000000000000000000" pitchFamily="2" charset="77"/>
      <p:regular r:id="rId24"/>
      <p:bold r:id="rId25"/>
    </p:embeddedFont>
    <p:embeddedFont>
      <p:font typeface="Nothing You Could Do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7e26f5c65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7e26f5c65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7e26f5c65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7e26f5c65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7e26f5c65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7e26f5c65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7e26f5c65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7e26f5c65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7e26f5c65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7e26f5c65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c273f4a9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c273f4a9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7e26f5c65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7e26f5c65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7e26f5c65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7e26f5c65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7e26f5c65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7e26f5c65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7e26f5c65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7e26f5c65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7e26f5c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7e26f5c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c273f4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c273f4a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c273f4a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c273f4a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7e26f5c65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7e26f5c65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0d3fa76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0d3fa76a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da4bdb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da4bdb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da4bdb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da4bdb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7e26f5c65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7e26f5c65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7e26f5c65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7e26f5c65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7e26f5c65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7e26f5c65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445611" y="-5"/>
            <a:ext cx="8078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20300" y="496900"/>
            <a:ext cx="8303400" cy="18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579200" y="2834125"/>
            <a:ext cx="7874700" cy="79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lam"/>
                <a:ea typeface="Kalam"/>
                <a:cs typeface="Kalam"/>
                <a:sym typeface="Kalam"/>
              </a:rPr>
              <a:t>2021-2022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CANOA…..!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28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4 LEZIONI PRATICHE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2 LEZIONE TEORICHE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 DEBRIEFING DI FINE PROVA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UNA/DUE VOLTA/E LA SETTIMANA PER CIRCA UN’ORA </a:t>
            </a:r>
            <a:endParaRPr sz="170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(CONDIMETEO ED IMPEGNI PARTECIPANTI PERMETTENDO)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SIA DURANTE LA SETTIMANA CHE NEL WEEKEND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34" name="Google Shape;134;p22">
            <a:hlinkClick r:id="rId4" action="ppaction://hlinksldjump"/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SNORKELING…..!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4 LEZIONI PRATICHE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4 LEZIONE TEORICHE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 DEBRIEFING DI FINE PROVA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APP SU SMARTPHONE IN OMAGGIO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UNA/DUE VOLTA/E LA SETTIMANA PER CIRCA UN’ORA </a:t>
            </a:r>
            <a:endParaRPr sz="170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(CONDIMETEO ED IMPEGNI PARTECIPANTI PERMETTENDO)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SIA DURANTE LA SETTIMANA CHE NEL WEEKEND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43" name="Google Shape;143;p23">
            <a:hlinkClick r:id="rId4" action="ppaction://hlinksldjump"/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10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TRY SCUBA DIVING….!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it" sz="2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(BATTESIMO DEL MARE)</a:t>
            </a:r>
            <a:endParaRPr sz="2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1 PROVA IN MARE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1 LEZIONE TEORICA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1 DEBRIEFING DI FINE PROVA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UN GIORNO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PER ADULTI E BAMBINI (ragazzi)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52" name="Google Shape;152;p24">
            <a:hlinkClick r:id="rId4" action="ppaction://hlinksldjump"/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BASIC DIVER……!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 4 IMMERSIONI IN MARE CON ATTREZZATURA SUB 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4 LEZIONE TEORICHE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 DEBRIEFING OGNI FINE PROVA 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UNA/DUE VOLTE LA SETTIMANA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APP SU SMARTPHONE IN OMAGGIO 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PER ADULTI, GIOVANI E BAMBINI (da 8 anni in su)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61" name="Google Shape;161;p25">
            <a:hlinkClick r:id="rId4" action="ppaction://hlinksldjump"/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COME….!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COME….!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Kalam"/>
                <a:ea typeface="Kalam"/>
                <a:cs typeface="Kalam"/>
                <a:sym typeface="Kalam"/>
              </a:rPr>
              <a:t>PHOENIX II</a:t>
            </a: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931" y="1107281"/>
            <a:ext cx="2654200" cy="365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400" y="726100"/>
            <a:ext cx="3176478" cy="43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7481" y="2085475"/>
            <a:ext cx="170497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50" y="1437175"/>
            <a:ext cx="4943825" cy="27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9725" y="1116250"/>
            <a:ext cx="3419650" cy="34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250" y="1178750"/>
            <a:ext cx="4419600" cy="331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75" y="1051550"/>
            <a:ext cx="3307224" cy="32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0025" y="3227675"/>
            <a:ext cx="35151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9681" y="726100"/>
            <a:ext cx="4195850" cy="23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Il nostro TEAM </a:t>
            </a:r>
            <a:r>
              <a:rPr lang="it">
                <a:latin typeface="Kalam"/>
                <a:ea typeface="Kalam"/>
                <a:cs typeface="Kalam"/>
                <a:sym typeface="Kalam"/>
              </a:rPr>
              <a:t>🤿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044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Referente Team: Corrado Ragusa</a:t>
            </a:r>
            <a:endParaRPr b="1"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Istruttore canoa: Antonio Serra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Istruttore subacquea: Luigi Sorrentino-Corrado Ragusa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Istruttore snorkeling: Luigi Sorrentino-Rossella Nicolosi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Istruttore vela : Corrado Ragusa 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Collaboratori: </a:t>
            </a:r>
            <a:r>
              <a:rPr lang="it-IT" dirty="0" err="1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Agatino</a:t>
            </a: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 Catania - Alessandra Bellassai - Giuseppe Sicali - Angelo Messina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altri soci Deleg. LNI Acitrezza coopere</a:t>
            </a:r>
            <a:r>
              <a:rPr lang="it-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ranno</a:t>
            </a: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 su base d</a:t>
            </a:r>
            <a:r>
              <a:rPr lang="it-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</a:t>
            </a: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 disponibilità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62" y="2366623"/>
            <a:ext cx="1942860" cy="119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75" y="1771525"/>
            <a:ext cx="2925900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550" y="1688150"/>
            <a:ext cx="3433076" cy="21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1014050" y="1111775"/>
            <a:ext cx="703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Kalam"/>
                <a:ea typeface="Kalam"/>
                <a:cs typeface="Kalam"/>
                <a:sym typeface="Kalam"/>
              </a:rPr>
              <a:t>Canoe Intex</a:t>
            </a:r>
            <a:endParaRPr sz="1800" b="1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49" name="Google Shape;249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51" name="Google Shape;251;p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50" y="932025"/>
            <a:ext cx="2777825" cy="208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500" y="980900"/>
            <a:ext cx="2777841" cy="208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63" y="3170549"/>
            <a:ext cx="2325801" cy="174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61" y="1686556"/>
            <a:ext cx="876875" cy="87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8013" y="3399152"/>
            <a:ext cx="29813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524" y="3399151"/>
            <a:ext cx="2237880" cy="16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A CHI E’ RIVOLTO…!!</a:t>
            </a:r>
            <a:endParaRPr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33875" y="1417200"/>
            <a:ext cx="8520600" cy="33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PROGRAMMA PER GIOVANI E RAGAZZI FINO A 17 ANNI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PROGRAMMA SENIOR DAI 18 ANNI IN POI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non ci sono limiti di età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Domanda iscrizione Lega Navale Italiana (Vedi allegato)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occorre per tutti un certificato medico (non agonistico)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dichiarare se ci sono patologie particolari o traumi anche vecchi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cardiopatie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problemi respiratori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problemi con fratture o articolari che limitano i movimenti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allergie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329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COME ADERIRE……!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Compila la domanda di iscrizione disponibile su: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→ https://www.leganavale.it/aci-trezza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→ lniacitrezza.wordpress.com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→ su facebook: </a:t>
            </a:r>
            <a:r>
              <a:rPr lang="it-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Lega Navale Italiana Delegazione 	Acitrezza</a:t>
            </a: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302032" y="-229857"/>
            <a:ext cx="4417400" cy="638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050626" y="-308950"/>
            <a:ext cx="4469500" cy="64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PERCHÉ....!!!!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69332" y="1869250"/>
            <a:ext cx="8974667" cy="3044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LA MOTIVAZIONE E’ IMPORTANTE E CAMBIA L’APPROCCIO ALLO SPORT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	</a:t>
            </a: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RAGAZZI:			</a:t>
            </a:r>
            <a:r>
              <a:rPr lang="it-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	</a:t>
            </a: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ADULTI: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Attrazione per il mare	</a:t>
            </a:r>
            <a:r>
              <a:rPr lang="it-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		</a:t>
            </a: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Amore per il mare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Attrazione per uno sport     </a:t>
            </a:r>
            <a:r>
              <a:rPr lang="it-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              </a:t>
            </a:r>
            <a:r>
              <a:rPr lang="it-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	A</a:t>
            </a: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pprofondire un’esperienza </a:t>
            </a:r>
            <a:r>
              <a:rPr lang="it-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già fatta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Spirito di competizione			Competizione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Spirito di esplorazione			Voglia di avventura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Spirito di squadra				Voglia di condivisione in team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Emulazione di modelli 			Hobby da esplorare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		</a:t>
            </a:r>
            <a:endParaRPr dirty="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COSA…….!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23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QUALI SPORT PROPONIAMO…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VELA (altura-derive)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CANOA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SNORKELING</a:t>
            </a: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SUBACQUEA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VELA…!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271775" y="1869250"/>
            <a:ext cx="8682600" cy="28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5 LEZIONI PRATICHE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2 LEZIONE TEORICHE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 DEBRIEFING DI FINE PROVA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UNA/DUE VOLTA/E LA SETTIMANA PER CIRCA UN’ORA </a:t>
            </a:r>
            <a:endParaRPr sz="170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(CONDIMETEO ED IMPEGNI PARTECIPANTI PERMETTENDO)</a:t>
            </a:r>
            <a:endParaRPr sz="130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SIA DURANTE LA SETTIMANA CHE NEL WEEKEND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25" name="Google Shape;125;p21">
            <a:hlinkClick r:id="rId4" action="ppaction://hlinksldjump"/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593</Words>
  <Application>Microsoft Macintosh PowerPoint</Application>
  <PresentationFormat>Presentazione su schermo (16:9)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Nothing You Could Do</vt:lpstr>
      <vt:lpstr>Arial</vt:lpstr>
      <vt:lpstr>Kalam</vt:lpstr>
      <vt:lpstr>Simple Light</vt:lpstr>
      <vt:lpstr>Promozione sport acquatici LNI Aci Trezza</vt:lpstr>
      <vt:lpstr>Il nostro TEAM 🤿</vt:lpstr>
      <vt:lpstr>A CHI E’ RIVOLTO…!!</vt:lpstr>
      <vt:lpstr>promozione sport acquatici LNI Aci Trezza </vt:lpstr>
      <vt:lpstr>promozione sport acquatici LNI Aci Trezza </vt:lpstr>
      <vt:lpstr>promozione sport acquatici LNI Aci Trezza </vt:lpstr>
      <vt:lpstr>PERCHÉ....!!!!</vt:lpstr>
      <vt:lpstr>COSA…….!</vt:lpstr>
      <vt:lpstr>VELA…!</vt:lpstr>
      <vt:lpstr>CANOA…..!</vt:lpstr>
      <vt:lpstr>SNORKELING…..!</vt:lpstr>
      <vt:lpstr>TRY SCUBA DIVING….!  (BATTESIMO DEL MARE)</vt:lpstr>
      <vt:lpstr>BASIC DIVER……! </vt:lpstr>
      <vt:lpstr>COME….! </vt:lpstr>
      <vt:lpstr>COME….!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Promozione sport acquatici LNI Aci Trezza</dc:title>
  <dc:creator>ragusa corrado</dc:creator>
  <cp:lastModifiedBy>Microsoft Office User</cp:lastModifiedBy>
  <cp:revision>6</cp:revision>
  <cp:lastPrinted>2021-04-19T14:31:09Z</cp:lastPrinted>
  <dcterms:created xsi:type="dcterms:W3CDTF">2021-05-12T21:20:21Z</dcterms:created>
  <dcterms:modified xsi:type="dcterms:W3CDTF">2021-05-15T18:53:53Z</dcterms:modified>
</cp:coreProperties>
</file>